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3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theme+xml" PartName="/ppt/theme/theme4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  <p:sldMasterId id="2147483661" r:id="rId5"/>
    <p:sldMasterId id="214748367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y="5143500" cx="9144000"/>
  <p:notesSz cx="6858000" cy="9144000"/>
  <p:embeddedFontLst>
    <p:embeddedFont>
      <p:font typeface="Montserrat"/>
      <p:regular r:id="rId15"/>
      <p:bold r:id="rId16"/>
      <p:italic r:id="rId17"/>
      <p:boldItalic r:id="rId18"/>
    </p:embeddedFont>
    <p:embeddedFont>
      <p:font typeface="Roboto Mono"/>
      <p:regular r:id="rId19"/>
      <p:bold r:id="rId20"/>
      <p:italic r:id="rId21"/>
      <p:boldItalic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GoogleSlidesCustomDataVersion2">
      <go:slidesCustomData xmlns:go="http://customooxmlschemas.google.com/" r:id="rId23" roundtripDataSignature="AMtx7miaicmJuyluHHtc0MjKyuRQppn3S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-bold.fntdata"/><Relationship Id="rId11" Type="http://schemas.openxmlformats.org/officeDocument/2006/relationships/slide" Target="slides/slide4.xml"/><Relationship Id="rId22" Type="http://schemas.openxmlformats.org/officeDocument/2006/relationships/font" Target="fonts/RobotoMono-boldItalic.fntdata"/><Relationship Id="rId10" Type="http://schemas.openxmlformats.org/officeDocument/2006/relationships/slide" Target="slides/slide3.xml"/><Relationship Id="rId21" Type="http://schemas.openxmlformats.org/officeDocument/2006/relationships/font" Target="fonts/RobotoMono-italic.fntdata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23" Type="http://customschemas.google.com/relationships/presentationmetadata" Target="meta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2.xml"/><Relationship Id="rId15" Type="http://schemas.openxmlformats.org/officeDocument/2006/relationships/font" Target="fonts/Montserrat-regular.fntdata"/><Relationship Id="rId14" Type="http://schemas.openxmlformats.org/officeDocument/2006/relationships/slide" Target="slides/slide7.xml"/><Relationship Id="rId17" Type="http://schemas.openxmlformats.org/officeDocument/2006/relationships/font" Target="fonts/Montserrat-italic.fntdata"/><Relationship Id="rId16" Type="http://schemas.openxmlformats.org/officeDocument/2006/relationships/font" Target="fonts/Montserrat-bold.fntdata"/><Relationship Id="rId5" Type="http://schemas.openxmlformats.org/officeDocument/2006/relationships/slideMaster" Target="slideMasters/slideMaster2.xml"/><Relationship Id="rId19" Type="http://schemas.openxmlformats.org/officeDocument/2006/relationships/font" Target="fonts/RobotoMono-regular.fntdata"/><Relationship Id="rId6" Type="http://schemas.openxmlformats.org/officeDocument/2006/relationships/slideMaster" Target="slideMasters/slideMaster3.xml"/><Relationship Id="rId18" Type="http://schemas.openxmlformats.org/officeDocument/2006/relationships/font" Target="fonts/Montserrat-bold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1.png>
</file>

<file path=ppt/media/image22.png>
</file>

<file path=ppt/media/image23.png>
</file>

<file path=ppt/media/image24.png>
</file>

<file path=ppt/media/image25.png>
</file>

<file path=ppt/media/image27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9845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9845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9845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9845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9845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9845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9845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9845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2" name="Shape 3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3" name="Google Shape;313;ge5fa6a245f_0_0:notes"/>
          <p:cNvSpPr txBox="1"/>
          <p:nvPr>
            <p:ph idx="1" type="body"/>
          </p:nvPr>
        </p:nvSpPr>
        <p:spPr>
          <a:xfrm>
            <a:off x="685800" y="4400549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550" lIns="91100" spcFirstLastPara="1" rIns="91100" wrap="square" tIns="455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</a:pPr>
            <a:r>
              <a:t/>
            </a:r>
            <a:endParaRPr/>
          </a:p>
        </p:txBody>
      </p:sp>
      <p:sp>
        <p:nvSpPr>
          <p:cNvPr id="314" name="Google Shape;314;ge5fa6a245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7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Google Shape;318;g10affbfe5f1_2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9" name="Google Shape;319;g10affbfe5f1_2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4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gf7a7966968_0_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26" name="Google Shape;326;gf7a7966968_0_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bb8a9dac47_0_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4" name="Google Shape;334;g3bb8a9dac47_0_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3bb8a9dac47_0_2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42" name="Google Shape;342;g3bb8a9dac47_0_2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3aff75ff927_0_1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1" name="Google Shape;351;g3aff75ff927_0_1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352" name="Google Shape;352;g3aff75ff927_0_1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fr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3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e72b2e9b41_0_41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85" name="Google Shape;385;ge72b2e9b41_0_41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1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6.jpg"/><Relationship Id="rId3" Type="http://schemas.openxmlformats.org/officeDocument/2006/relationships/image" Target="../media/image1.png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7.jp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9.png"/><Relationship Id="rId3" Type="http://schemas.openxmlformats.org/officeDocument/2006/relationships/image" Target="../media/image1.png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4.png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7.jpg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jpg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jpg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3.jpg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1.jp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2.jpg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7.jpg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10.jpg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3.xml"/><Relationship Id="rId2" Type="http://schemas.openxmlformats.org/officeDocument/2006/relationships/image" Target="../media/image5.png"/><Relationship Id="rId3" Type="http://schemas.openxmlformats.org/officeDocument/2006/relationships/image" Target="../media/image4.png"/><Relationship Id="rId4" Type="http://schemas.openxmlformats.org/officeDocument/2006/relationships/image" Target="../media/image15.png"/><Relationship Id="rId5" Type="http://schemas.openxmlformats.org/officeDocument/2006/relationships/hyperlink" Target="https://twitter.com/HealthDataHub" TargetMode="External"/><Relationship Id="rId6" Type="http://schemas.openxmlformats.org/officeDocument/2006/relationships/image" Target="../media/image16.png"/><Relationship Id="rId7" Type="http://schemas.openxmlformats.org/officeDocument/2006/relationships/hyperlink" Target="https://www.linkedin.com/company/health-data-hub/" TargetMode="External"/><Relationship Id="rId8" Type="http://schemas.openxmlformats.org/officeDocument/2006/relationships/image" Target="../media/image18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>
  <p:cSld name="Diapositive de titre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e image contenant texte, personne, portable, assis&#10;&#10;Description générée automatiquement" id="11" name="Google Shape;11;ge5fa6a245f_0_123"/>
          <p:cNvPicPr preferRelativeResize="0"/>
          <p:nvPr/>
        </p:nvPicPr>
        <p:blipFill rotWithShape="1">
          <a:blip r:embed="rId2">
            <a:alphaModFix/>
          </a:blip>
          <a:srcRect b="0" l="0" r="0" t="13119"/>
          <a:stretch/>
        </p:blipFill>
        <p:spPr>
          <a:xfrm>
            <a:off x="0" y="-13064"/>
            <a:ext cx="9144000" cy="515022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Google Shape;12;ge5fa6a245f_0_123"/>
          <p:cNvSpPr/>
          <p:nvPr/>
        </p:nvSpPr>
        <p:spPr>
          <a:xfrm>
            <a:off x="0" y="-13064"/>
            <a:ext cx="3672349" cy="2271252"/>
          </a:xfrm>
          <a:custGeom>
            <a:rect b="b" l="l" r="r" t="t"/>
            <a:pathLst>
              <a:path extrusionOk="0" h="3028336" w="4896465">
                <a:moveTo>
                  <a:pt x="4896465" y="0"/>
                </a:moveTo>
                <a:lnTo>
                  <a:pt x="0" y="0"/>
                </a:lnTo>
                <a:lnTo>
                  <a:pt x="0" y="1170039"/>
                </a:lnTo>
                <a:lnTo>
                  <a:pt x="1887794" y="3028336"/>
                </a:lnTo>
                <a:lnTo>
                  <a:pt x="48964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13;ge5fa6a245f_0_123"/>
          <p:cNvSpPr/>
          <p:nvPr/>
        </p:nvSpPr>
        <p:spPr>
          <a:xfrm>
            <a:off x="3591233" y="2153184"/>
            <a:ext cx="5552767" cy="3008671"/>
          </a:xfrm>
          <a:custGeom>
            <a:rect b="b" l="l" r="r" t="t"/>
            <a:pathLst>
              <a:path extrusionOk="0" h="4011561" w="7403690">
                <a:moveTo>
                  <a:pt x="0" y="4011561"/>
                </a:moveTo>
                <a:lnTo>
                  <a:pt x="4001729" y="0"/>
                </a:lnTo>
                <a:lnTo>
                  <a:pt x="7403690" y="3195484"/>
                </a:lnTo>
                <a:lnTo>
                  <a:pt x="7403690" y="3991897"/>
                </a:lnTo>
                <a:lnTo>
                  <a:pt x="0" y="4011561"/>
                </a:lnTo>
                <a:close/>
              </a:path>
            </a:pathLst>
          </a:custGeom>
          <a:solidFill>
            <a:srgbClr val="03628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" name="Google Shape;14;ge5fa6a245f_0_12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26707"/>
            <a:ext cx="1947669" cy="415064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ge5fa6a245f_0_123"/>
          <p:cNvSpPr txBox="1"/>
          <p:nvPr>
            <p:ph type="ctrTitle"/>
          </p:nvPr>
        </p:nvSpPr>
        <p:spPr>
          <a:xfrm>
            <a:off x="5354580" y="2758176"/>
            <a:ext cx="2743200" cy="182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4F9"/>
              </a:buClr>
              <a:buSzPts val="2400"/>
              <a:buFont typeface="Montserrat"/>
              <a:buNone/>
              <a:defRPr sz="2400">
                <a:solidFill>
                  <a:srgbClr val="F7F4F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" name="Google Shape;16;ge5fa6a245f_0_123"/>
          <p:cNvSpPr/>
          <p:nvPr/>
        </p:nvSpPr>
        <p:spPr>
          <a:xfrm>
            <a:off x="-13064" y="114659"/>
            <a:ext cx="2441448" cy="4909148"/>
          </a:xfrm>
          <a:custGeom>
            <a:rect b="b" l="l" r="r" t="t"/>
            <a:pathLst>
              <a:path extrusionOk="0" h="5515897" w="2743200">
                <a:moveTo>
                  <a:pt x="0" y="5515897"/>
                </a:moveTo>
                <a:lnTo>
                  <a:pt x="0" y="0"/>
                </a:lnTo>
                <a:lnTo>
                  <a:pt x="2743200" y="2743200"/>
                </a:lnTo>
                <a:lnTo>
                  <a:pt x="0" y="5515897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100000">
                <a:srgbClr val="612491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">
  <p:cSld name="Titre et contenu"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26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5" name="Google Shape;65;p26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6" name="Google Shape;66;p26"/>
          <p:cNvSpPr txBox="1"/>
          <p:nvPr>
            <p:ph idx="11" type="ftr"/>
          </p:nvPr>
        </p:nvSpPr>
        <p:spPr>
          <a:xfrm>
            <a:off x="3028950" y="4767263"/>
            <a:ext cx="30861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7" name="Google Shape;67;p26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A full wifth text 3">
  <p:cSld name="2_A full wifth text_3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9" name="Google Shape;69;p27"/>
          <p:cNvGrpSpPr/>
          <p:nvPr/>
        </p:nvGrpSpPr>
        <p:grpSpPr>
          <a:xfrm>
            <a:off x="297546" y="618209"/>
            <a:ext cx="8548875" cy="4233301"/>
            <a:chOff x="396728" y="824278"/>
            <a:chExt cx="11398500" cy="5644401"/>
          </a:xfrm>
        </p:grpSpPr>
        <p:sp>
          <p:nvSpPr>
            <p:cNvPr id="70" name="Google Shape;70;p27"/>
            <p:cNvSpPr/>
            <p:nvPr/>
          </p:nvSpPr>
          <p:spPr>
            <a:xfrm>
              <a:off x="396728" y="824278"/>
              <a:ext cx="11398500" cy="604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71" name="Google Shape;71;p27"/>
            <p:cNvSpPr/>
            <p:nvPr/>
          </p:nvSpPr>
          <p:spPr>
            <a:xfrm>
              <a:off x="396728" y="1612879"/>
              <a:ext cx="11398500" cy="485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72" name="Google Shape;72;p27"/>
          <p:cNvSpPr/>
          <p:nvPr/>
        </p:nvSpPr>
        <p:spPr>
          <a:xfrm>
            <a:off x="0" y="0"/>
            <a:ext cx="9144000" cy="41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297000" spcFirstLastPara="1" rIns="297000" wrap="square" tIns="3427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3" name="Google Shape;73;p27"/>
          <p:cNvSpPr txBox="1"/>
          <p:nvPr>
            <p:ph idx="12" type="sldNum"/>
          </p:nvPr>
        </p:nvSpPr>
        <p:spPr>
          <a:xfrm>
            <a:off x="8846454" y="4989337"/>
            <a:ext cx="297600" cy="1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ux contenus" type="twoObj">
  <p:cSld name="TWO_OBJECTS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g10d5ddb7c7b_0_114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3725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6" name="Google Shape;76;g10d5ddb7c7b_0_114"/>
          <p:cNvSpPr/>
          <p:nvPr/>
        </p:nvSpPr>
        <p:spPr>
          <a:xfrm>
            <a:off x="7569693" y="3487046"/>
            <a:ext cx="1574921" cy="1656454"/>
          </a:xfrm>
          <a:custGeom>
            <a:rect b="b" l="l" r="r" t="t"/>
            <a:pathLst>
              <a:path extrusionOk="0" h="2208605" w="2099895">
                <a:moveTo>
                  <a:pt x="155575" y="2208605"/>
                </a:moveTo>
                <a:lnTo>
                  <a:pt x="2098675" y="2208605"/>
                </a:lnTo>
                <a:cubicBezTo>
                  <a:pt x="2102908" y="1551380"/>
                  <a:pt x="2094429" y="657225"/>
                  <a:pt x="2098662" y="0"/>
                </a:cubicBezTo>
                <a:lnTo>
                  <a:pt x="0" y="2046680"/>
                </a:lnTo>
                <a:lnTo>
                  <a:pt x="155575" y="2208605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99000">
                <a:srgbClr val="5DEEE3">
                  <a:alpha val="30588"/>
                </a:srgbClr>
              </a:gs>
              <a:gs pos="100000">
                <a:srgbClr val="5DEEE3">
                  <a:alpha val="30588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7" name="Google Shape;77;g10d5ddb7c7b_0_114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rgbClr val="03628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8" name="Google Shape;78;g10d5ddb7c7b_0_114"/>
          <p:cNvSpPr/>
          <p:nvPr/>
        </p:nvSpPr>
        <p:spPr>
          <a:xfrm rot="2700000">
            <a:off x="8477677" y="3272206"/>
            <a:ext cx="1332648" cy="1332648"/>
          </a:xfrm>
          <a:custGeom>
            <a:rect b="b" l="l" r="r" t="t"/>
            <a:pathLst>
              <a:path extrusionOk="0" h="1777970" w="1777970">
                <a:moveTo>
                  <a:pt x="0" y="0"/>
                </a:moveTo>
                <a:lnTo>
                  <a:pt x="887943" y="890027"/>
                </a:lnTo>
                <a:lnTo>
                  <a:pt x="1777970" y="1777970"/>
                </a:lnTo>
                <a:lnTo>
                  <a:pt x="0" y="17779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12491">
                  <a:alpha val="10588"/>
                </a:srgbClr>
              </a:gs>
              <a:gs pos="100000">
                <a:srgbClr val="F7F4F9">
                  <a:alpha val="30588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g10d5ddb7c7b_0_114"/>
          <p:cNvSpPr/>
          <p:nvPr/>
        </p:nvSpPr>
        <p:spPr>
          <a:xfrm rot="2700000">
            <a:off x="-524104" y="2305259"/>
            <a:ext cx="1058796" cy="1058796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g10d5ddb7c7b_0_114"/>
          <p:cNvSpPr/>
          <p:nvPr/>
        </p:nvSpPr>
        <p:spPr>
          <a:xfrm rot="2700000">
            <a:off x="-812191" y="3184141"/>
            <a:ext cx="1623154" cy="1623154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81" name="Google Shape;81;g10d5ddb7c7b_0_11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813835"/>
            <a:ext cx="652463" cy="1390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82" name="Google Shape;82;g10d5ddb7c7b_0_114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12700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83" name="Google Shape;83;g10d5ddb7c7b_0_114"/>
          <p:cNvSpPr txBox="1"/>
          <p:nvPr>
            <p:ph type="title"/>
          </p:nvPr>
        </p:nvSpPr>
        <p:spPr>
          <a:xfrm>
            <a:off x="628650" y="273844"/>
            <a:ext cx="78867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12491"/>
              </a:buClr>
              <a:buSzPts val="2400"/>
              <a:buFont typeface="Montserrat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84" name="Google Shape;84;g10d5ddb7c7b_0_114"/>
          <p:cNvSpPr txBox="1"/>
          <p:nvPr>
            <p:ph idx="1" type="body"/>
          </p:nvPr>
        </p:nvSpPr>
        <p:spPr>
          <a:xfrm>
            <a:off x="638175" y="926887"/>
            <a:ext cx="37815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algn="l">
              <a:lnSpc>
                <a:spcPct val="135384"/>
              </a:lnSpc>
              <a:spcBef>
                <a:spcPts val="800"/>
              </a:spcBef>
              <a:spcAft>
                <a:spcPts val="0"/>
              </a:spcAft>
              <a:buSzPts val="1000"/>
              <a:buChar char="❖"/>
              <a:defRPr sz="10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5" name="Google Shape;85;g10d5ddb7c7b_0_114"/>
          <p:cNvSpPr txBox="1"/>
          <p:nvPr>
            <p:ph idx="2" type="body"/>
          </p:nvPr>
        </p:nvSpPr>
        <p:spPr>
          <a:xfrm>
            <a:off x="4733925" y="926887"/>
            <a:ext cx="37815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algn="l">
              <a:lnSpc>
                <a:spcPct val="135384"/>
              </a:lnSpc>
              <a:spcBef>
                <a:spcPts val="800"/>
              </a:spcBef>
              <a:spcAft>
                <a:spcPts val="0"/>
              </a:spcAft>
              <a:buSzPts val="1000"/>
              <a:buChar char="❖"/>
              <a:defRPr sz="10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86" name="Google Shape;86;g10d5ddb7c7b_0_114"/>
          <p:cNvSpPr txBox="1"/>
          <p:nvPr>
            <p:ph idx="11" type="ftr"/>
          </p:nvPr>
        </p:nvSpPr>
        <p:spPr>
          <a:xfrm>
            <a:off x="1466851" y="4813835"/>
            <a:ext cx="63237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7" name="Google Shape;87;g10d5ddb7c7b_0_114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ux contenus" type="twoObj">
  <p:cSld name="TWO_OBJECTS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e72b2e9b41_0_525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490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ge72b2e9b41_0_525"/>
          <p:cNvSpPr/>
          <p:nvPr/>
        </p:nvSpPr>
        <p:spPr>
          <a:xfrm>
            <a:off x="7569693" y="3487046"/>
            <a:ext cx="1574921" cy="1656454"/>
          </a:xfrm>
          <a:custGeom>
            <a:rect b="b" l="l" r="r" t="t"/>
            <a:pathLst>
              <a:path extrusionOk="0" h="2208605" w="2099895">
                <a:moveTo>
                  <a:pt x="155575" y="2208605"/>
                </a:moveTo>
                <a:lnTo>
                  <a:pt x="2098675" y="2208605"/>
                </a:lnTo>
                <a:cubicBezTo>
                  <a:pt x="2102908" y="1551380"/>
                  <a:pt x="2094429" y="657225"/>
                  <a:pt x="2098662" y="0"/>
                </a:cubicBezTo>
                <a:lnTo>
                  <a:pt x="0" y="2046680"/>
                </a:lnTo>
                <a:lnTo>
                  <a:pt x="155575" y="2208605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99000">
                <a:srgbClr val="5DEEE3">
                  <a:alpha val="31764"/>
                </a:srgbClr>
              </a:gs>
              <a:gs pos="100000">
                <a:srgbClr val="5DEEE3">
                  <a:alpha val="31764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ge72b2e9b41_0_525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rgbClr val="03628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ge72b2e9b41_0_525"/>
          <p:cNvSpPr/>
          <p:nvPr/>
        </p:nvSpPr>
        <p:spPr>
          <a:xfrm rot="2700000">
            <a:off x="8477677" y="3272206"/>
            <a:ext cx="1332648" cy="1332648"/>
          </a:xfrm>
          <a:custGeom>
            <a:rect b="b" l="l" r="r" t="t"/>
            <a:pathLst>
              <a:path extrusionOk="0" h="1777970" w="1777970">
                <a:moveTo>
                  <a:pt x="0" y="0"/>
                </a:moveTo>
                <a:lnTo>
                  <a:pt x="887943" y="890027"/>
                </a:lnTo>
                <a:lnTo>
                  <a:pt x="1777970" y="1777970"/>
                </a:lnTo>
                <a:lnTo>
                  <a:pt x="0" y="17779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12491">
                  <a:alpha val="11764"/>
                </a:srgbClr>
              </a:gs>
              <a:gs pos="100000">
                <a:srgbClr val="F7F4F9">
                  <a:alpha val="31764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ge72b2e9b41_0_525"/>
          <p:cNvSpPr/>
          <p:nvPr/>
        </p:nvSpPr>
        <p:spPr>
          <a:xfrm rot="2700000">
            <a:off x="-524104" y="2305259"/>
            <a:ext cx="1058796" cy="1058796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ge72b2e9b41_0_525"/>
          <p:cNvSpPr/>
          <p:nvPr/>
        </p:nvSpPr>
        <p:spPr>
          <a:xfrm rot="2700000">
            <a:off x="-812191" y="3184141"/>
            <a:ext cx="1623154" cy="1623154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0" name="Google Shape;100;ge72b2e9b41_0_52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813835"/>
            <a:ext cx="652463" cy="1390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01" name="Google Shape;101;ge72b2e9b41_0_525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12700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02" name="Google Shape;102;ge72b2e9b41_0_525"/>
          <p:cNvSpPr txBox="1"/>
          <p:nvPr>
            <p:ph type="title"/>
          </p:nvPr>
        </p:nvSpPr>
        <p:spPr>
          <a:xfrm>
            <a:off x="628650" y="273844"/>
            <a:ext cx="78867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12491"/>
              </a:buClr>
              <a:buSzPts val="2400"/>
              <a:buFont typeface="Montserrat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3" name="Google Shape;103;ge72b2e9b41_0_525"/>
          <p:cNvSpPr txBox="1"/>
          <p:nvPr>
            <p:ph idx="1" type="body"/>
          </p:nvPr>
        </p:nvSpPr>
        <p:spPr>
          <a:xfrm>
            <a:off x="638175" y="926887"/>
            <a:ext cx="37815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algn="l">
              <a:lnSpc>
                <a:spcPct val="135384"/>
              </a:lnSpc>
              <a:spcBef>
                <a:spcPts val="800"/>
              </a:spcBef>
              <a:spcAft>
                <a:spcPts val="0"/>
              </a:spcAft>
              <a:buSzPts val="1000"/>
              <a:buChar char="❖"/>
              <a:defRPr sz="10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4" name="Google Shape;104;ge72b2e9b41_0_525"/>
          <p:cNvSpPr txBox="1"/>
          <p:nvPr>
            <p:ph idx="2" type="body"/>
          </p:nvPr>
        </p:nvSpPr>
        <p:spPr>
          <a:xfrm>
            <a:off x="4733925" y="926887"/>
            <a:ext cx="37815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algn="l">
              <a:lnSpc>
                <a:spcPct val="135384"/>
              </a:lnSpc>
              <a:spcBef>
                <a:spcPts val="800"/>
              </a:spcBef>
              <a:spcAft>
                <a:spcPts val="0"/>
              </a:spcAft>
              <a:buSzPts val="1000"/>
              <a:buChar char="❖"/>
              <a:defRPr sz="10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05" name="Google Shape;105;ge72b2e9b41_0_525"/>
          <p:cNvSpPr txBox="1"/>
          <p:nvPr>
            <p:ph idx="11" type="ftr"/>
          </p:nvPr>
        </p:nvSpPr>
        <p:spPr>
          <a:xfrm>
            <a:off x="1466851" y="4813835"/>
            <a:ext cx="63237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06" name="Google Shape;106;ge72b2e9b41_0_525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ide" type="blank">
  <p:cSld name="BLANK"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e72b2e9b41_0_487"/>
          <p:cNvSpPr/>
          <p:nvPr/>
        </p:nvSpPr>
        <p:spPr>
          <a:xfrm>
            <a:off x="7976368" y="3914775"/>
            <a:ext cx="1170691" cy="1231297"/>
          </a:xfrm>
          <a:custGeom>
            <a:rect b="b" l="l" r="r" t="t"/>
            <a:pathLst>
              <a:path extrusionOk="0" h="2208605" w="2099895">
                <a:moveTo>
                  <a:pt x="155575" y="2208605"/>
                </a:moveTo>
                <a:lnTo>
                  <a:pt x="2098675" y="2208605"/>
                </a:lnTo>
                <a:cubicBezTo>
                  <a:pt x="2102908" y="1551380"/>
                  <a:pt x="2094429" y="657225"/>
                  <a:pt x="2098662" y="0"/>
                </a:cubicBezTo>
                <a:lnTo>
                  <a:pt x="0" y="2046680"/>
                </a:lnTo>
                <a:lnTo>
                  <a:pt x="155575" y="2208605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99000">
                <a:srgbClr val="5DEEE3">
                  <a:alpha val="31764"/>
                </a:srgbClr>
              </a:gs>
              <a:gs pos="100000">
                <a:srgbClr val="5DEEE3">
                  <a:alpha val="31764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ge72b2e9b41_0_487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rgbClr val="03628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ge72b2e9b41_0_487"/>
          <p:cNvSpPr/>
          <p:nvPr/>
        </p:nvSpPr>
        <p:spPr>
          <a:xfrm rot="2700000">
            <a:off x="8734486" y="3782070"/>
            <a:ext cx="823476" cy="820339"/>
          </a:xfrm>
          <a:custGeom>
            <a:rect b="b" l="l" r="r" t="t"/>
            <a:pathLst>
              <a:path extrusionOk="0" h="1777970" w="1777970">
                <a:moveTo>
                  <a:pt x="0" y="0"/>
                </a:moveTo>
                <a:lnTo>
                  <a:pt x="887943" y="890027"/>
                </a:lnTo>
                <a:lnTo>
                  <a:pt x="1777970" y="1777970"/>
                </a:lnTo>
                <a:lnTo>
                  <a:pt x="0" y="17779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12491">
                  <a:alpha val="11764"/>
                </a:srgbClr>
              </a:gs>
              <a:gs pos="100000">
                <a:srgbClr val="F7F4F9">
                  <a:alpha val="31764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1" name="Google Shape;111;ge72b2e9b41_0_487"/>
          <p:cNvSpPr/>
          <p:nvPr/>
        </p:nvSpPr>
        <p:spPr>
          <a:xfrm rot="2700000">
            <a:off x="-439200" y="2270091"/>
            <a:ext cx="888989" cy="888989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2" name="Google Shape;112;ge72b2e9b41_0_487"/>
          <p:cNvSpPr/>
          <p:nvPr/>
        </p:nvSpPr>
        <p:spPr>
          <a:xfrm rot="2700000">
            <a:off x="-347721" y="3009854"/>
            <a:ext cx="694210" cy="694210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13" name="Google Shape;113;ge72b2e9b41_0_48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813835"/>
            <a:ext cx="652463" cy="1390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14" name="Google Shape;114;ge72b2e9b41_0_487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12700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15" name="Google Shape;115;ge72b2e9b41_0_487"/>
          <p:cNvSpPr txBox="1"/>
          <p:nvPr>
            <p:ph idx="11" type="ftr"/>
          </p:nvPr>
        </p:nvSpPr>
        <p:spPr>
          <a:xfrm>
            <a:off x="1466850" y="4813835"/>
            <a:ext cx="63237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16" name="Google Shape;116;ge72b2e9b41_0_487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seul" type="titleOnly">
  <p:cSld name="TITLE_ONLY"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e72b2e9b41_0_539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490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9" name="Google Shape;119;ge72b2e9b41_0_539"/>
          <p:cNvSpPr/>
          <p:nvPr/>
        </p:nvSpPr>
        <p:spPr>
          <a:xfrm>
            <a:off x="7569693" y="3487046"/>
            <a:ext cx="1574921" cy="1656454"/>
          </a:xfrm>
          <a:custGeom>
            <a:rect b="b" l="l" r="r" t="t"/>
            <a:pathLst>
              <a:path extrusionOk="0" h="2208605" w="2099895">
                <a:moveTo>
                  <a:pt x="155575" y="2208605"/>
                </a:moveTo>
                <a:lnTo>
                  <a:pt x="2098675" y="2208605"/>
                </a:lnTo>
                <a:cubicBezTo>
                  <a:pt x="2102908" y="1551380"/>
                  <a:pt x="2094429" y="657225"/>
                  <a:pt x="2098662" y="0"/>
                </a:cubicBezTo>
                <a:lnTo>
                  <a:pt x="0" y="2046680"/>
                </a:lnTo>
                <a:lnTo>
                  <a:pt x="155575" y="2208605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99000">
                <a:srgbClr val="5DEEE3">
                  <a:alpha val="31764"/>
                </a:srgbClr>
              </a:gs>
              <a:gs pos="100000">
                <a:srgbClr val="5DEEE3">
                  <a:alpha val="31764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0" name="Google Shape;120;ge72b2e9b41_0_539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rgbClr val="03628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1" name="Google Shape;121;ge72b2e9b41_0_539"/>
          <p:cNvSpPr/>
          <p:nvPr/>
        </p:nvSpPr>
        <p:spPr>
          <a:xfrm rot="2700000">
            <a:off x="8477677" y="3272206"/>
            <a:ext cx="1332648" cy="1332648"/>
          </a:xfrm>
          <a:custGeom>
            <a:rect b="b" l="l" r="r" t="t"/>
            <a:pathLst>
              <a:path extrusionOk="0" h="1777970" w="1777970">
                <a:moveTo>
                  <a:pt x="0" y="0"/>
                </a:moveTo>
                <a:lnTo>
                  <a:pt x="887943" y="890027"/>
                </a:lnTo>
                <a:lnTo>
                  <a:pt x="1777970" y="1777970"/>
                </a:lnTo>
                <a:lnTo>
                  <a:pt x="0" y="17779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12491">
                  <a:alpha val="11764"/>
                </a:srgbClr>
              </a:gs>
              <a:gs pos="100000">
                <a:srgbClr val="F7F4F9">
                  <a:alpha val="31764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2" name="Google Shape;122;ge72b2e9b41_0_539"/>
          <p:cNvSpPr/>
          <p:nvPr/>
        </p:nvSpPr>
        <p:spPr>
          <a:xfrm rot="2700000">
            <a:off x="-739591" y="2396495"/>
            <a:ext cx="1493302" cy="1490807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3" name="Google Shape;123;ge72b2e9b41_0_539"/>
          <p:cNvSpPr/>
          <p:nvPr/>
        </p:nvSpPr>
        <p:spPr>
          <a:xfrm rot="2700000">
            <a:off x="-435122" y="3657217"/>
            <a:ext cx="869012" cy="86901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4" name="Google Shape;124;ge72b2e9b41_0_539"/>
          <p:cNvSpPr txBox="1"/>
          <p:nvPr>
            <p:ph type="title"/>
          </p:nvPr>
        </p:nvSpPr>
        <p:spPr>
          <a:xfrm>
            <a:off x="628650" y="273844"/>
            <a:ext cx="7886700" cy="6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12491"/>
              </a:buClr>
              <a:buSzPts val="2400"/>
              <a:buFont typeface="Montserrat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5" name="Google Shape;125;ge72b2e9b41_0_539"/>
          <p:cNvSpPr txBox="1"/>
          <p:nvPr>
            <p:ph idx="11" type="ftr"/>
          </p:nvPr>
        </p:nvSpPr>
        <p:spPr>
          <a:xfrm>
            <a:off x="1466851" y="4813835"/>
            <a:ext cx="63237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26" name="Google Shape;126;ge72b2e9b41_0_539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27" name="Google Shape;127;ge72b2e9b41_0_53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813835"/>
            <a:ext cx="652463" cy="1390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28" name="Google Shape;128;ge72b2e9b41_0_539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12700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et contenu">
  <p:cSld name="Titre et contenu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e72b2e9b41_0_473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490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1" name="Google Shape;131;ge72b2e9b41_0_473"/>
          <p:cNvSpPr/>
          <p:nvPr/>
        </p:nvSpPr>
        <p:spPr>
          <a:xfrm>
            <a:off x="7569693" y="3487046"/>
            <a:ext cx="1574921" cy="1656454"/>
          </a:xfrm>
          <a:custGeom>
            <a:rect b="b" l="l" r="r" t="t"/>
            <a:pathLst>
              <a:path extrusionOk="0" h="2208605" w="2099895">
                <a:moveTo>
                  <a:pt x="155575" y="2208605"/>
                </a:moveTo>
                <a:lnTo>
                  <a:pt x="2098675" y="2208605"/>
                </a:lnTo>
                <a:cubicBezTo>
                  <a:pt x="2102908" y="1551380"/>
                  <a:pt x="2094429" y="657225"/>
                  <a:pt x="2098662" y="0"/>
                </a:cubicBezTo>
                <a:lnTo>
                  <a:pt x="0" y="2046680"/>
                </a:lnTo>
                <a:lnTo>
                  <a:pt x="155575" y="2208605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99000">
                <a:srgbClr val="5DEEE3">
                  <a:alpha val="31764"/>
                </a:srgbClr>
              </a:gs>
              <a:gs pos="100000">
                <a:srgbClr val="5DEEE3">
                  <a:alpha val="31764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2" name="Google Shape;132;ge72b2e9b41_0_473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rgbClr val="03628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ge72b2e9b41_0_473"/>
          <p:cNvSpPr/>
          <p:nvPr/>
        </p:nvSpPr>
        <p:spPr>
          <a:xfrm rot="2700000">
            <a:off x="8477677" y="3272206"/>
            <a:ext cx="1332648" cy="1332648"/>
          </a:xfrm>
          <a:custGeom>
            <a:rect b="b" l="l" r="r" t="t"/>
            <a:pathLst>
              <a:path extrusionOk="0" h="1777970" w="1777970">
                <a:moveTo>
                  <a:pt x="0" y="0"/>
                </a:moveTo>
                <a:lnTo>
                  <a:pt x="887943" y="890027"/>
                </a:lnTo>
                <a:lnTo>
                  <a:pt x="1777970" y="1777970"/>
                </a:lnTo>
                <a:lnTo>
                  <a:pt x="0" y="17779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12491">
                  <a:alpha val="11764"/>
                </a:srgbClr>
              </a:gs>
              <a:gs pos="100000">
                <a:srgbClr val="F7F4F9">
                  <a:alpha val="31764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4" name="Google Shape;134;ge72b2e9b41_0_473"/>
          <p:cNvSpPr/>
          <p:nvPr/>
        </p:nvSpPr>
        <p:spPr>
          <a:xfrm rot="2700000">
            <a:off x="-524104" y="2305259"/>
            <a:ext cx="1058796" cy="1058796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5" name="Google Shape;135;ge72b2e9b41_0_473"/>
          <p:cNvSpPr txBox="1"/>
          <p:nvPr>
            <p:ph type="title"/>
          </p:nvPr>
        </p:nvSpPr>
        <p:spPr>
          <a:xfrm>
            <a:off x="628650" y="273844"/>
            <a:ext cx="7886700" cy="7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12491"/>
              </a:buClr>
              <a:buSzPts val="2400"/>
              <a:buFont typeface="Montserrat"/>
              <a:buNone/>
              <a:defRPr sz="24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6" name="Google Shape;136;ge72b2e9b41_0_473"/>
          <p:cNvSpPr txBox="1"/>
          <p:nvPr>
            <p:ph idx="1" type="body"/>
          </p:nvPr>
        </p:nvSpPr>
        <p:spPr>
          <a:xfrm>
            <a:off x="628650" y="1205294"/>
            <a:ext cx="7886700" cy="3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92100" lvl="0" marL="457200" algn="l">
              <a:lnSpc>
                <a:spcPct val="135384"/>
              </a:lnSpc>
              <a:spcBef>
                <a:spcPts val="800"/>
              </a:spcBef>
              <a:spcAft>
                <a:spcPts val="0"/>
              </a:spcAft>
              <a:buSzPts val="1000"/>
              <a:buChar char="❖"/>
              <a:defRPr sz="10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37" name="Google Shape;137;ge72b2e9b41_0_473"/>
          <p:cNvSpPr txBox="1"/>
          <p:nvPr>
            <p:ph idx="11" type="ftr"/>
          </p:nvPr>
        </p:nvSpPr>
        <p:spPr>
          <a:xfrm>
            <a:off x="1421606" y="4813835"/>
            <a:ext cx="6369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38" name="Google Shape;138;ge72b2e9b41_0_473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39" name="Google Shape;139;ge72b2e9b41_0_47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813835"/>
            <a:ext cx="652463" cy="1390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40" name="Google Shape;140;ge72b2e9b41_0_473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12700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41" name="Google Shape;141;ge72b2e9b41_0_473"/>
          <p:cNvSpPr/>
          <p:nvPr/>
        </p:nvSpPr>
        <p:spPr>
          <a:xfrm rot="2700000">
            <a:off x="-812191" y="3184141"/>
            <a:ext cx="1623154" cy="1623154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42" name="Google Shape;142;ge72b2e9b41_0_473"/>
          <p:cNvCxnSpPr/>
          <p:nvPr/>
        </p:nvCxnSpPr>
        <p:spPr>
          <a:xfrm>
            <a:off x="16933" y="640080"/>
            <a:ext cx="7886700" cy="0"/>
          </a:xfrm>
          <a:prstGeom prst="straightConnector1">
            <a:avLst/>
          </a:prstGeom>
          <a:noFill/>
          <a:ln cap="flat" cmpd="sng" w="38100">
            <a:solidFill>
              <a:srgbClr val="61249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iapositive de titre">
  <p:cSld name="Diapositive de titre"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ge72b2e9b41_0_49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205" y="1240"/>
            <a:ext cx="9139588" cy="5141018"/>
          </a:xfrm>
          <a:prstGeom prst="rect">
            <a:avLst/>
          </a:prstGeom>
          <a:noFill/>
          <a:ln>
            <a:noFill/>
          </a:ln>
        </p:spPr>
      </p:pic>
      <p:sp>
        <p:nvSpPr>
          <p:cNvPr id="145" name="Google Shape;145;ge72b2e9b41_0_497"/>
          <p:cNvSpPr/>
          <p:nvPr/>
        </p:nvSpPr>
        <p:spPr>
          <a:xfrm>
            <a:off x="0" y="-13064"/>
            <a:ext cx="3672349" cy="2271252"/>
          </a:xfrm>
          <a:custGeom>
            <a:rect b="b" l="l" r="r" t="t"/>
            <a:pathLst>
              <a:path extrusionOk="0" h="3028336" w="4896465">
                <a:moveTo>
                  <a:pt x="4896465" y="0"/>
                </a:moveTo>
                <a:lnTo>
                  <a:pt x="0" y="0"/>
                </a:lnTo>
                <a:lnTo>
                  <a:pt x="0" y="1170039"/>
                </a:lnTo>
                <a:lnTo>
                  <a:pt x="1887794" y="3028336"/>
                </a:lnTo>
                <a:lnTo>
                  <a:pt x="48964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6" name="Google Shape;146;ge72b2e9b41_0_497"/>
          <p:cNvSpPr/>
          <p:nvPr/>
        </p:nvSpPr>
        <p:spPr>
          <a:xfrm>
            <a:off x="3591233" y="2153184"/>
            <a:ext cx="5552767" cy="3008671"/>
          </a:xfrm>
          <a:custGeom>
            <a:rect b="b" l="l" r="r" t="t"/>
            <a:pathLst>
              <a:path extrusionOk="0" h="4011561" w="7403690">
                <a:moveTo>
                  <a:pt x="0" y="4011561"/>
                </a:moveTo>
                <a:lnTo>
                  <a:pt x="4001729" y="0"/>
                </a:lnTo>
                <a:lnTo>
                  <a:pt x="7403690" y="3195484"/>
                </a:lnTo>
                <a:lnTo>
                  <a:pt x="7403690" y="3991897"/>
                </a:lnTo>
                <a:lnTo>
                  <a:pt x="0" y="4011561"/>
                </a:lnTo>
                <a:close/>
              </a:path>
            </a:pathLst>
          </a:custGeom>
          <a:solidFill>
            <a:srgbClr val="03628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47" name="Google Shape;147;ge72b2e9b41_0_49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26707"/>
            <a:ext cx="1947669" cy="415066"/>
          </a:xfrm>
          <a:prstGeom prst="rect">
            <a:avLst/>
          </a:prstGeom>
          <a:noFill/>
          <a:ln>
            <a:noFill/>
          </a:ln>
        </p:spPr>
      </p:pic>
      <p:sp>
        <p:nvSpPr>
          <p:cNvPr id="148" name="Google Shape;148;ge72b2e9b41_0_497"/>
          <p:cNvSpPr txBox="1"/>
          <p:nvPr>
            <p:ph type="ctrTitle"/>
          </p:nvPr>
        </p:nvSpPr>
        <p:spPr>
          <a:xfrm>
            <a:off x="5354580" y="2758176"/>
            <a:ext cx="2743200" cy="18255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4F9"/>
              </a:buClr>
              <a:buSzPts val="2400"/>
              <a:buFont typeface="Montserrat"/>
              <a:buNone/>
              <a:defRPr sz="2400">
                <a:solidFill>
                  <a:srgbClr val="F7F4F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49" name="Google Shape;149;ge72b2e9b41_0_497"/>
          <p:cNvSpPr/>
          <p:nvPr/>
        </p:nvSpPr>
        <p:spPr>
          <a:xfrm>
            <a:off x="-13064" y="114659"/>
            <a:ext cx="2441448" cy="4909148"/>
          </a:xfrm>
          <a:custGeom>
            <a:rect b="b" l="l" r="r" t="t"/>
            <a:pathLst>
              <a:path extrusionOk="0" h="5515897" w="2743200">
                <a:moveTo>
                  <a:pt x="0" y="5515897"/>
                </a:moveTo>
                <a:lnTo>
                  <a:pt x="0" y="0"/>
                </a:lnTo>
                <a:lnTo>
                  <a:pt x="2743200" y="2743200"/>
                </a:lnTo>
                <a:lnTo>
                  <a:pt x="0" y="5515897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100000">
                <a:srgbClr val="612491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re et contenu" type="obj">
  <p:cSld name="OBJECT"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e72b2e9b41_0_504"/>
          <p:cNvSpPr/>
          <p:nvPr/>
        </p:nvSpPr>
        <p:spPr>
          <a:xfrm>
            <a:off x="0" y="0"/>
            <a:ext cx="9144000" cy="4604400"/>
          </a:xfrm>
          <a:prstGeom prst="rect">
            <a:avLst/>
          </a:prstGeom>
          <a:solidFill>
            <a:srgbClr val="036287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2" name="Google Shape;152;ge72b2e9b41_0_504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490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3" name="Google Shape;153;ge72b2e9b41_0_504"/>
          <p:cNvSpPr/>
          <p:nvPr/>
        </p:nvSpPr>
        <p:spPr>
          <a:xfrm>
            <a:off x="7569693" y="3487046"/>
            <a:ext cx="1574921" cy="1656454"/>
          </a:xfrm>
          <a:custGeom>
            <a:rect b="b" l="l" r="r" t="t"/>
            <a:pathLst>
              <a:path extrusionOk="0" h="2208605" w="2099895">
                <a:moveTo>
                  <a:pt x="155575" y="2208605"/>
                </a:moveTo>
                <a:lnTo>
                  <a:pt x="2098675" y="2208605"/>
                </a:lnTo>
                <a:cubicBezTo>
                  <a:pt x="2102908" y="1551380"/>
                  <a:pt x="2094429" y="657225"/>
                  <a:pt x="2098662" y="0"/>
                </a:cubicBezTo>
                <a:lnTo>
                  <a:pt x="0" y="2046680"/>
                </a:lnTo>
                <a:lnTo>
                  <a:pt x="155575" y="2208605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99000">
                <a:srgbClr val="5DEEE3">
                  <a:alpha val="31764"/>
                </a:srgbClr>
              </a:gs>
              <a:gs pos="100000">
                <a:srgbClr val="5DEEE3">
                  <a:alpha val="31764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4" name="Google Shape;154;ge72b2e9b41_0_504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rgbClr val="03628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5" name="Google Shape;155;ge72b2e9b41_0_504"/>
          <p:cNvSpPr/>
          <p:nvPr/>
        </p:nvSpPr>
        <p:spPr>
          <a:xfrm rot="2700000">
            <a:off x="8477677" y="3272206"/>
            <a:ext cx="1332648" cy="1332648"/>
          </a:xfrm>
          <a:custGeom>
            <a:rect b="b" l="l" r="r" t="t"/>
            <a:pathLst>
              <a:path extrusionOk="0" h="1777970" w="1777970">
                <a:moveTo>
                  <a:pt x="0" y="0"/>
                </a:moveTo>
                <a:lnTo>
                  <a:pt x="887943" y="890027"/>
                </a:lnTo>
                <a:lnTo>
                  <a:pt x="1777970" y="1777970"/>
                </a:lnTo>
                <a:lnTo>
                  <a:pt x="0" y="17779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12491">
                  <a:alpha val="11764"/>
                </a:srgbClr>
              </a:gs>
              <a:gs pos="100000">
                <a:srgbClr val="F7F4F9">
                  <a:alpha val="31764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6" name="Google Shape;156;ge72b2e9b41_0_504"/>
          <p:cNvSpPr/>
          <p:nvPr/>
        </p:nvSpPr>
        <p:spPr>
          <a:xfrm rot="2700000">
            <a:off x="-524104" y="2305259"/>
            <a:ext cx="1058796" cy="1058796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7" name="Google Shape;157;ge72b2e9b41_0_504"/>
          <p:cNvSpPr txBox="1"/>
          <p:nvPr>
            <p:ph type="title"/>
          </p:nvPr>
        </p:nvSpPr>
        <p:spPr>
          <a:xfrm>
            <a:off x="1373981" y="375680"/>
            <a:ext cx="5127600" cy="638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58" name="Google Shape;158;ge72b2e9b41_0_504"/>
          <p:cNvSpPr txBox="1"/>
          <p:nvPr>
            <p:ph idx="1" type="body"/>
          </p:nvPr>
        </p:nvSpPr>
        <p:spPr>
          <a:xfrm>
            <a:off x="1373981" y="1234439"/>
            <a:ext cx="7198500" cy="3295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228600" lvl="0" marL="457200" algn="l">
              <a:lnSpc>
                <a:spcPct val="135384"/>
              </a:lnSpc>
              <a:spcBef>
                <a:spcPts val="800"/>
              </a:spcBef>
              <a:spcAft>
                <a:spcPts val="0"/>
              </a:spcAft>
              <a:buSzPts val="1000"/>
              <a:buFont typeface="Montserrat"/>
              <a:buNone/>
              <a:defRPr sz="1000">
                <a:solidFill>
                  <a:schemeClr val="lt1"/>
                </a:solidFill>
              </a:defRPr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59" name="Google Shape;159;ge72b2e9b41_0_504"/>
          <p:cNvSpPr txBox="1"/>
          <p:nvPr>
            <p:ph idx="11" type="ftr"/>
          </p:nvPr>
        </p:nvSpPr>
        <p:spPr>
          <a:xfrm>
            <a:off x="1421606" y="4813835"/>
            <a:ext cx="63690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0" name="Google Shape;160;ge72b2e9b41_0_504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61" name="Google Shape;161;ge72b2e9b41_0_504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813835"/>
            <a:ext cx="652463" cy="1390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2" name="Google Shape;162;ge72b2e9b41_0_504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12700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63" name="Google Shape;163;ge72b2e9b41_0_504"/>
          <p:cNvSpPr/>
          <p:nvPr/>
        </p:nvSpPr>
        <p:spPr>
          <a:xfrm rot="2700000">
            <a:off x="-812191" y="3184141"/>
            <a:ext cx="1623154" cy="1623154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re de section">
  <p:cSld name="Titre de section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e72b2e9b41_0_518"/>
          <p:cNvSpPr/>
          <p:nvPr/>
        </p:nvSpPr>
        <p:spPr>
          <a:xfrm>
            <a:off x="0" y="0"/>
            <a:ext cx="9144000" cy="5142300"/>
          </a:xfrm>
          <a:prstGeom prst="rect">
            <a:avLst/>
          </a:prstGeom>
          <a:solidFill>
            <a:srgbClr val="03628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6" name="Google Shape;166;ge72b2e9b41_0_518"/>
          <p:cNvPicPr preferRelativeResize="0"/>
          <p:nvPr/>
        </p:nvPicPr>
        <p:blipFill rotWithShape="1">
          <a:blip r:embed="rId2">
            <a:alphaModFix amt="35000"/>
          </a:blip>
          <a:srcRect b="0" l="0" r="0" t="0"/>
          <a:stretch/>
        </p:blipFill>
        <p:spPr>
          <a:xfrm>
            <a:off x="2205" y="1240"/>
            <a:ext cx="9139588" cy="5141018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ge72b2e9b41_0_518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8" name="Google Shape;168;ge72b2e9b41_0_518"/>
          <p:cNvSpPr txBox="1"/>
          <p:nvPr>
            <p:ph type="title"/>
          </p:nvPr>
        </p:nvSpPr>
        <p:spPr>
          <a:xfrm>
            <a:off x="2443951" y="505326"/>
            <a:ext cx="6066600" cy="41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F7F4F9"/>
              </a:buClr>
              <a:buSzPts val="3300"/>
              <a:buFont typeface="Montserrat"/>
              <a:buNone/>
              <a:defRPr sz="3300">
                <a:solidFill>
                  <a:srgbClr val="F7F4F9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69" name="Google Shape;169;ge72b2e9b41_0_518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170" name="Google Shape;170;ge72b2e9b41_0_518"/>
          <p:cNvSpPr/>
          <p:nvPr/>
        </p:nvSpPr>
        <p:spPr>
          <a:xfrm>
            <a:off x="0" y="114038"/>
            <a:ext cx="2441448" cy="4909148"/>
          </a:xfrm>
          <a:custGeom>
            <a:rect b="b" l="l" r="r" t="t"/>
            <a:pathLst>
              <a:path extrusionOk="0" h="5515897" w="2743200">
                <a:moveTo>
                  <a:pt x="0" y="5515897"/>
                </a:moveTo>
                <a:lnTo>
                  <a:pt x="0" y="0"/>
                </a:lnTo>
                <a:lnTo>
                  <a:pt x="2743200" y="2743200"/>
                </a:lnTo>
                <a:lnTo>
                  <a:pt x="0" y="5515897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100000">
                <a:srgbClr val="F7F4F9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u 2">
  <p:cSld name="Contenu 2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6"/>
          <p:cNvSpPr/>
          <p:nvPr/>
        </p:nvSpPr>
        <p:spPr>
          <a:xfrm>
            <a:off x="7230381" y="5008788"/>
            <a:ext cx="1815900" cy="1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fr" sz="6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Copyright © 2017 Capgemini. All rights reserved.</a:t>
            </a:r>
            <a:endParaRPr b="0" i="0" sz="6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" name="Google Shape;19;p6"/>
          <p:cNvSpPr txBox="1"/>
          <p:nvPr>
            <p:ph idx="12" type="sldNum"/>
          </p:nvPr>
        </p:nvSpPr>
        <p:spPr>
          <a:xfrm>
            <a:off x="8846454" y="4989337"/>
            <a:ext cx="297600" cy="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Deux contenus">
  <p:cSld name="1_Deux contenus"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ge72b2e9b41_0_551"/>
          <p:cNvSpPr/>
          <p:nvPr/>
        </p:nvSpPr>
        <p:spPr>
          <a:xfrm>
            <a:off x="0" y="0"/>
            <a:ext cx="9144000" cy="723900"/>
          </a:xfrm>
          <a:prstGeom prst="rect">
            <a:avLst/>
          </a:prstGeom>
          <a:solidFill>
            <a:srgbClr val="036287"/>
          </a:solidFill>
          <a:ln cap="flat" cmpd="sng" w="12700">
            <a:solidFill>
              <a:srgbClr val="31538F"/>
            </a:solidFill>
            <a:prstDash val="solid"/>
            <a:miter lim="800000"/>
            <a:headEnd len="sm" w="sm" type="none"/>
            <a:tailEnd len="sm" w="sm" type="none"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3" name="Google Shape;173;ge72b2e9b41_0_551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490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4" name="Google Shape;174;ge72b2e9b41_0_551"/>
          <p:cNvSpPr/>
          <p:nvPr/>
        </p:nvSpPr>
        <p:spPr>
          <a:xfrm>
            <a:off x="7569693" y="3487046"/>
            <a:ext cx="1574921" cy="1656454"/>
          </a:xfrm>
          <a:custGeom>
            <a:rect b="b" l="l" r="r" t="t"/>
            <a:pathLst>
              <a:path extrusionOk="0" h="2208605" w="2099895">
                <a:moveTo>
                  <a:pt x="155575" y="2208605"/>
                </a:moveTo>
                <a:lnTo>
                  <a:pt x="2098675" y="2208605"/>
                </a:lnTo>
                <a:cubicBezTo>
                  <a:pt x="2102908" y="1551380"/>
                  <a:pt x="2094429" y="657225"/>
                  <a:pt x="2098662" y="0"/>
                </a:cubicBezTo>
                <a:lnTo>
                  <a:pt x="0" y="2046680"/>
                </a:lnTo>
                <a:lnTo>
                  <a:pt x="155575" y="2208605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99000">
                <a:srgbClr val="5DEEE3">
                  <a:alpha val="31764"/>
                </a:srgbClr>
              </a:gs>
              <a:gs pos="100000">
                <a:srgbClr val="5DEEE3">
                  <a:alpha val="31764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5" name="Google Shape;175;ge72b2e9b41_0_551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rgbClr val="03628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6" name="Google Shape;176;ge72b2e9b41_0_551"/>
          <p:cNvSpPr/>
          <p:nvPr/>
        </p:nvSpPr>
        <p:spPr>
          <a:xfrm rot="2700000">
            <a:off x="8477677" y="3272206"/>
            <a:ext cx="1332648" cy="1332648"/>
          </a:xfrm>
          <a:custGeom>
            <a:rect b="b" l="l" r="r" t="t"/>
            <a:pathLst>
              <a:path extrusionOk="0" h="1777970" w="1777970">
                <a:moveTo>
                  <a:pt x="0" y="0"/>
                </a:moveTo>
                <a:lnTo>
                  <a:pt x="887943" y="890027"/>
                </a:lnTo>
                <a:lnTo>
                  <a:pt x="1777970" y="1777970"/>
                </a:lnTo>
                <a:lnTo>
                  <a:pt x="0" y="17779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12491">
                  <a:alpha val="11764"/>
                </a:srgbClr>
              </a:gs>
              <a:gs pos="100000">
                <a:srgbClr val="F7F4F9">
                  <a:alpha val="31764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7" name="Google Shape;177;ge72b2e9b41_0_551"/>
          <p:cNvSpPr/>
          <p:nvPr/>
        </p:nvSpPr>
        <p:spPr>
          <a:xfrm rot="2700000">
            <a:off x="-524104" y="2305259"/>
            <a:ext cx="1058796" cy="1058796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8" name="Google Shape;178;ge72b2e9b41_0_551"/>
          <p:cNvSpPr/>
          <p:nvPr/>
        </p:nvSpPr>
        <p:spPr>
          <a:xfrm rot="2700000">
            <a:off x="-812191" y="3184141"/>
            <a:ext cx="1623154" cy="1623154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79" name="Google Shape;179;ge72b2e9b41_0_55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28650" y="4813835"/>
            <a:ext cx="652463" cy="1390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80" name="Google Shape;180;ge72b2e9b41_0_551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12700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81" name="Google Shape;181;ge72b2e9b41_0_551"/>
          <p:cNvSpPr txBox="1"/>
          <p:nvPr>
            <p:ph type="title"/>
          </p:nvPr>
        </p:nvSpPr>
        <p:spPr>
          <a:xfrm>
            <a:off x="628650" y="273844"/>
            <a:ext cx="7886700" cy="582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Montserrat"/>
              <a:buNone/>
              <a:defRPr sz="24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2" name="Google Shape;182;ge72b2e9b41_0_551"/>
          <p:cNvSpPr txBox="1"/>
          <p:nvPr>
            <p:ph idx="1" type="body"/>
          </p:nvPr>
        </p:nvSpPr>
        <p:spPr>
          <a:xfrm>
            <a:off x="638175" y="926887"/>
            <a:ext cx="37815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algn="l">
              <a:lnSpc>
                <a:spcPct val="135384"/>
              </a:lnSpc>
              <a:spcBef>
                <a:spcPts val="800"/>
              </a:spcBef>
              <a:spcAft>
                <a:spcPts val="0"/>
              </a:spcAft>
              <a:buSzPts val="1000"/>
              <a:buChar char="❖"/>
              <a:defRPr sz="10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3" name="Google Shape;183;ge72b2e9b41_0_551"/>
          <p:cNvSpPr txBox="1"/>
          <p:nvPr>
            <p:ph idx="2" type="body"/>
          </p:nvPr>
        </p:nvSpPr>
        <p:spPr>
          <a:xfrm>
            <a:off x="4733925" y="926887"/>
            <a:ext cx="3781500" cy="3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indent="-292100" lvl="0" marL="457200" algn="l">
              <a:lnSpc>
                <a:spcPct val="135384"/>
              </a:lnSpc>
              <a:spcBef>
                <a:spcPts val="800"/>
              </a:spcBef>
              <a:spcAft>
                <a:spcPts val="0"/>
              </a:spcAft>
              <a:buSzPts val="1000"/>
              <a:buChar char="❖"/>
              <a:defRPr sz="1000"/>
            </a:lvl1pPr>
            <a:lvl2pPr indent="-317500" lvl="1" marL="914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2pPr>
            <a:lvl3pPr indent="-317500" lvl="2" marL="1371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3pPr>
            <a:lvl4pPr indent="-317500" lvl="3" marL="1828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4pPr>
            <a:lvl5pPr indent="-317500" lvl="4" marL="22860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5pPr>
            <a:lvl6pPr indent="-317500" lvl="5" marL="27432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6pPr>
            <a:lvl7pPr indent="-317500" lvl="6" marL="32004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7pPr>
            <a:lvl8pPr indent="-317500" lvl="7" marL="36576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8pPr>
            <a:lvl9pPr indent="-317500" lvl="8" marL="411480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Char char="•"/>
              <a:defRPr/>
            </a:lvl9pPr>
          </a:lstStyle>
          <a:p/>
        </p:txBody>
      </p:sp>
      <p:sp>
        <p:nvSpPr>
          <p:cNvPr id="184" name="Google Shape;184;ge72b2e9b41_0_551"/>
          <p:cNvSpPr txBox="1"/>
          <p:nvPr>
            <p:ph idx="11" type="ftr"/>
          </p:nvPr>
        </p:nvSpPr>
        <p:spPr>
          <a:xfrm>
            <a:off x="1466851" y="4813835"/>
            <a:ext cx="63237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185" name="Google Shape;185;ge72b2e9b41_0_551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86" name="Google Shape;186;ge72b2e9b41_0_5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258106" y="36024"/>
            <a:ext cx="745199" cy="6878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Titre et contenu">
  <p:cSld name="Titre et contenu"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g3aff75ff927_0_256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4117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6" name="Google Shape;196;g3aff75ff927_0_256"/>
          <p:cNvSpPr/>
          <p:nvPr/>
        </p:nvSpPr>
        <p:spPr>
          <a:xfrm>
            <a:off x="7569693" y="3487046"/>
            <a:ext cx="1574921" cy="1656454"/>
          </a:xfrm>
          <a:custGeom>
            <a:rect b="b" l="l" r="r" t="t"/>
            <a:pathLst>
              <a:path extrusionOk="0" h="2208605" w="2099895">
                <a:moveTo>
                  <a:pt x="155575" y="2208605"/>
                </a:moveTo>
                <a:lnTo>
                  <a:pt x="2098675" y="2208605"/>
                </a:lnTo>
                <a:cubicBezTo>
                  <a:pt x="2102908" y="1551380"/>
                  <a:pt x="2094429" y="657225"/>
                  <a:pt x="2098662" y="0"/>
                </a:cubicBezTo>
                <a:lnTo>
                  <a:pt x="0" y="2046680"/>
                </a:lnTo>
                <a:lnTo>
                  <a:pt x="155575" y="2208605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99000">
                <a:srgbClr val="5DEEE3">
                  <a:alpha val="30980"/>
                </a:srgbClr>
              </a:gs>
              <a:gs pos="100000">
                <a:srgbClr val="5DEEE3">
                  <a:alpha val="30980"/>
                </a:srgbClr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7" name="Google Shape;197;g3aff75ff927_0_256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8" name="Google Shape;198;g3aff75ff927_0_256"/>
          <p:cNvSpPr/>
          <p:nvPr/>
        </p:nvSpPr>
        <p:spPr>
          <a:xfrm rot="2700000">
            <a:off x="8477677" y="3272206"/>
            <a:ext cx="1332648" cy="1332648"/>
          </a:xfrm>
          <a:custGeom>
            <a:rect b="b" l="l" r="r" t="t"/>
            <a:pathLst>
              <a:path extrusionOk="0" h="1777970" w="1777970">
                <a:moveTo>
                  <a:pt x="0" y="0"/>
                </a:moveTo>
                <a:lnTo>
                  <a:pt x="887943" y="890027"/>
                </a:lnTo>
                <a:lnTo>
                  <a:pt x="1777970" y="1777970"/>
                </a:lnTo>
                <a:lnTo>
                  <a:pt x="0" y="177797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12491">
                  <a:alpha val="10980"/>
                </a:srgbClr>
              </a:gs>
              <a:gs pos="100000">
                <a:srgbClr val="F7F4F9">
                  <a:alpha val="30980"/>
                </a:srgbClr>
              </a:gs>
            </a:gsLst>
            <a:lin ang="2700006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9" name="Google Shape;199;g3aff75ff927_0_256"/>
          <p:cNvSpPr/>
          <p:nvPr/>
        </p:nvSpPr>
        <p:spPr>
          <a:xfrm rot="2700000">
            <a:off x="-524104" y="2305258"/>
            <a:ext cx="1058796" cy="1058796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0" name="Google Shape;200;g3aff75ff927_0_256"/>
          <p:cNvSpPr txBox="1"/>
          <p:nvPr>
            <p:ph type="title"/>
          </p:nvPr>
        </p:nvSpPr>
        <p:spPr>
          <a:xfrm>
            <a:off x="628650" y="273844"/>
            <a:ext cx="82167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  <a:defRPr sz="1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None/>
              <a:defRPr sz="1900">
                <a:latin typeface="Montserrat"/>
                <a:ea typeface="Montserrat"/>
                <a:cs typeface="Montserrat"/>
                <a:sym typeface="Montserrat"/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None/>
              <a:defRPr sz="1900">
                <a:latin typeface="Montserrat"/>
                <a:ea typeface="Montserrat"/>
                <a:cs typeface="Montserrat"/>
                <a:sym typeface="Montserrat"/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None/>
              <a:defRPr sz="1900">
                <a:latin typeface="Montserrat"/>
                <a:ea typeface="Montserrat"/>
                <a:cs typeface="Montserrat"/>
                <a:sym typeface="Montserrat"/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None/>
              <a:defRPr sz="1900">
                <a:latin typeface="Montserrat"/>
                <a:ea typeface="Montserrat"/>
                <a:cs typeface="Montserrat"/>
                <a:sym typeface="Montserrat"/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None/>
              <a:defRPr sz="1900">
                <a:latin typeface="Montserrat"/>
                <a:ea typeface="Montserrat"/>
                <a:cs typeface="Montserrat"/>
                <a:sym typeface="Montserrat"/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None/>
              <a:defRPr sz="1900">
                <a:latin typeface="Montserrat"/>
                <a:ea typeface="Montserrat"/>
                <a:cs typeface="Montserrat"/>
                <a:sym typeface="Montserrat"/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None/>
              <a:defRPr sz="1900">
                <a:latin typeface="Montserrat"/>
                <a:ea typeface="Montserrat"/>
                <a:cs typeface="Montserrat"/>
                <a:sym typeface="Montserrat"/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None/>
              <a:defRPr sz="1900"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01" name="Google Shape;201;g3aff75ff927_0_256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cxnSp>
        <p:nvCxnSpPr>
          <p:cNvPr id="202" name="Google Shape;202;g3aff75ff927_0_256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03" name="Google Shape;203;g3aff75ff927_0_256"/>
          <p:cNvSpPr/>
          <p:nvPr/>
        </p:nvSpPr>
        <p:spPr>
          <a:xfrm rot="2700000">
            <a:off x="-812191" y="3184140"/>
            <a:ext cx="1623154" cy="1623154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4" name="Google Shape;204;g3aff75ff927_0_256"/>
          <p:cNvSpPr txBox="1"/>
          <p:nvPr>
            <p:ph idx="1" type="subTitle"/>
          </p:nvPr>
        </p:nvSpPr>
        <p:spPr>
          <a:xfrm>
            <a:off x="628650" y="1074244"/>
            <a:ext cx="4046700" cy="8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Montserrat"/>
              <a:buNone/>
              <a:defRPr b="0" i="0" sz="1000" u="none" cap="none" strike="noStrike">
                <a:solidFill>
                  <a:srgbClr val="000000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Titre Présentation">
  <p:cSld name="Diapositive de titre_1"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Une image contenant personne, intérieur, gens, groupe&#10;&#10;Description générée automatiquement" id="206" name="Google Shape;206;g3aff75ff927_0_225"/>
          <p:cNvPicPr preferRelativeResize="0"/>
          <p:nvPr/>
        </p:nvPicPr>
        <p:blipFill rotWithShape="1">
          <a:blip r:embed="rId2">
            <a:alphaModFix/>
          </a:blip>
          <a:srcRect b="108" l="0" r="-258" t="15905"/>
          <a:stretch/>
        </p:blipFill>
        <p:spPr>
          <a:xfrm>
            <a:off x="-13069" y="-6525"/>
            <a:ext cx="9210000" cy="5168379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g3aff75ff927_0_225"/>
          <p:cNvSpPr/>
          <p:nvPr/>
        </p:nvSpPr>
        <p:spPr>
          <a:xfrm>
            <a:off x="-13075" y="-6514"/>
            <a:ext cx="3672349" cy="2271252"/>
          </a:xfrm>
          <a:custGeom>
            <a:rect b="b" l="l" r="r" t="t"/>
            <a:pathLst>
              <a:path extrusionOk="0" h="3028336" w="4896465">
                <a:moveTo>
                  <a:pt x="4896465" y="0"/>
                </a:moveTo>
                <a:lnTo>
                  <a:pt x="0" y="0"/>
                </a:lnTo>
                <a:lnTo>
                  <a:pt x="0" y="1170039"/>
                </a:lnTo>
                <a:lnTo>
                  <a:pt x="1887794" y="3028336"/>
                </a:lnTo>
                <a:lnTo>
                  <a:pt x="489646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8" name="Google Shape;208;g3aff75ff927_0_225"/>
          <p:cNvSpPr/>
          <p:nvPr/>
        </p:nvSpPr>
        <p:spPr>
          <a:xfrm>
            <a:off x="3573551" y="2153184"/>
            <a:ext cx="5552768" cy="3008671"/>
          </a:xfrm>
          <a:custGeom>
            <a:rect b="b" l="l" r="r" t="t"/>
            <a:pathLst>
              <a:path extrusionOk="0" h="4011561" w="7403690">
                <a:moveTo>
                  <a:pt x="0" y="4011561"/>
                </a:moveTo>
                <a:lnTo>
                  <a:pt x="4001729" y="0"/>
                </a:lnTo>
                <a:lnTo>
                  <a:pt x="7403690" y="3195484"/>
                </a:lnTo>
                <a:lnTo>
                  <a:pt x="7403690" y="3991897"/>
                </a:lnTo>
                <a:lnTo>
                  <a:pt x="0" y="4011561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09" name="Google Shape;209;g3aff75ff927_0_2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8650" y="426707"/>
            <a:ext cx="1947669" cy="415066"/>
          </a:xfrm>
          <a:prstGeom prst="rect">
            <a:avLst/>
          </a:prstGeom>
          <a:noFill/>
          <a:ln>
            <a:noFill/>
          </a:ln>
        </p:spPr>
      </p:pic>
      <p:sp>
        <p:nvSpPr>
          <p:cNvPr id="210" name="Google Shape;210;g3aff75ff927_0_225"/>
          <p:cNvSpPr txBox="1"/>
          <p:nvPr>
            <p:ph type="ctrTitle"/>
          </p:nvPr>
        </p:nvSpPr>
        <p:spPr>
          <a:xfrm>
            <a:off x="4758325" y="3681625"/>
            <a:ext cx="3575400" cy="9783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0" spcFirstLastPara="1" rIns="0" wrap="square" tIns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11" name="Google Shape;211;g3aff75ff927_0_225"/>
          <p:cNvSpPr/>
          <p:nvPr/>
        </p:nvSpPr>
        <p:spPr>
          <a:xfrm>
            <a:off x="-13064" y="114659"/>
            <a:ext cx="2441448" cy="4909148"/>
          </a:xfrm>
          <a:custGeom>
            <a:rect b="b" l="l" r="r" t="t"/>
            <a:pathLst>
              <a:path extrusionOk="0" h="5515897" w="2743200">
                <a:moveTo>
                  <a:pt x="0" y="5515897"/>
                </a:moveTo>
                <a:lnTo>
                  <a:pt x="0" y="0"/>
                </a:lnTo>
                <a:lnTo>
                  <a:pt x="2743200" y="2743200"/>
                </a:lnTo>
                <a:lnTo>
                  <a:pt x="0" y="5515897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100000">
                <a:srgbClr val="612491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2" name="Google Shape;212;g3aff75ff927_0_225"/>
          <p:cNvSpPr txBox="1"/>
          <p:nvPr/>
        </p:nvSpPr>
        <p:spPr>
          <a:xfrm>
            <a:off x="5430375" y="3157200"/>
            <a:ext cx="2359200" cy="47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rPr b="1" i="0" lang="fr" sz="1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Health Data Hub</a:t>
            </a:r>
            <a:endParaRPr b="1" i="0" sz="1900" u="none" cap="none" strike="noStrike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Ordre du jour">
  <p:cSld name="Contenu 2 1_1"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g3aff75ff927_0_23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009224" y="-567697"/>
            <a:ext cx="10153224" cy="5711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g3aff75ff927_0_23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47238" cy="5201577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g3aff75ff927_0_233"/>
          <p:cNvSpPr txBox="1"/>
          <p:nvPr/>
        </p:nvSpPr>
        <p:spPr>
          <a:xfrm>
            <a:off x="2532400" y="893225"/>
            <a:ext cx="6066600" cy="3104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000" u="none" cap="none" strike="noStrike">
              <a:solidFill>
                <a:srgbClr val="036287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7" name="Google Shape;217;g3aff75ff927_0_233"/>
          <p:cNvSpPr txBox="1"/>
          <p:nvPr/>
        </p:nvSpPr>
        <p:spPr>
          <a:xfrm>
            <a:off x="647200" y="3468975"/>
            <a:ext cx="1645800" cy="63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rgbClr val="03628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218" name="Google Shape;218;g3aff75ff927_0_233"/>
          <p:cNvCxnSpPr/>
          <p:nvPr/>
        </p:nvCxnSpPr>
        <p:spPr>
          <a:xfrm>
            <a:off x="2399650" y="830200"/>
            <a:ext cx="3900" cy="3283200"/>
          </a:xfrm>
          <a:prstGeom prst="straightConnector1">
            <a:avLst/>
          </a:prstGeom>
          <a:noFill/>
          <a:ln cap="flat" cmpd="sng" w="14300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19" name="Google Shape;219;g3aff75ff927_0_233"/>
          <p:cNvSpPr txBox="1"/>
          <p:nvPr>
            <p:ph type="title"/>
          </p:nvPr>
        </p:nvSpPr>
        <p:spPr>
          <a:xfrm>
            <a:off x="790900" y="2246981"/>
            <a:ext cx="1502100" cy="15672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Montserrat"/>
              <a:buNone/>
              <a:defRPr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0" name="Google Shape;220;g3aff75ff927_0_233"/>
          <p:cNvSpPr txBox="1"/>
          <p:nvPr>
            <p:ph idx="2" type="title"/>
          </p:nvPr>
        </p:nvSpPr>
        <p:spPr>
          <a:xfrm>
            <a:off x="2611750" y="830200"/>
            <a:ext cx="5499600" cy="32589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algn="just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700"/>
              <a:buNone/>
              <a:defRPr b="0" sz="1700">
                <a:solidFill>
                  <a:schemeClr val="dk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  <a:defRPr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221" name="Google Shape;221;g3aff75ff927_0_233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Titre de section 1">
  <p:cSld name="Titre de section_2"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3aff75ff927_0_242"/>
          <p:cNvSpPr/>
          <p:nvPr/>
        </p:nvSpPr>
        <p:spPr>
          <a:xfrm>
            <a:off x="0" y="0"/>
            <a:ext cx="9144000" cy="5142300"/>
          </a:xfrm>
          <a:prstGeom prst="rect">
            <a:avLst/>
          </a:prstGeom>
          <a:solidFill>
            <a:srgbClr val="036287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24" name="Google Shape;224;g3aff75ff927_0_242"/>
          <p:cNvPicPr preferRelativeResize="0"/>
          <p:nvPr/>
        </p:nvPicPr>
        <p:blipFill rotWithShape="1">
          <a:blip r:embed="rId2">
            <a:alphaModFix amt="35000"/>
          </a:blip>
          <a:srcRect b="0" l="0" r="0" t="0"/>
          <a:stretch/>
        </p:blipFill>
        <p:spPr>
          <a:xfrm>
            <a:off x="2205" y="1240"/>
            <a:ext cx="9139588" cy="5141018"/>
          </a:xfrm>
          <a:prstGeom prst="rect">
            <a:avLst/>
          </a:prstGeom>
          <a:noFill/>
          <a:ln>
            <a:noFill/>
          </a:ln>
        </p:spPr>
      </p:pic>
      <p:sp>
        <p:nvSpPr>
          <p:cNvPr id="225" name="Google Shape;225;g3aff75ff927_0_242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6" name="Google Shape;226;g3aff75ff927_0_242"/>
          <p:cNvSpPr txBox="1"/>
          <p:nvPr>
            <p:ph type="title"/>
          </p:nvPr>
        </p:nvSpPr>
        <p:spPr>
          <a:xfrm>
            <a:off x="2443951" y="505326"/>
            <a:ext cx="6066600" cy="4141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300"/>
              <a:buFont typeface="Montserrat"/>
              <a:buNone/>
              <a:defRPr sz="3300">
                <a:solidFill>
                  <a:schemeClr val="lt1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27" name="Google Shape;227;g3aff75ff927_0_242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28" name="Google Shape;228;g3aff75ff927_0_242"/>
          <p:cNvSpPr/>
          <p:nvPr/>
        </p:nvSpPr>
        <p:spPr>
          <a:xfrm>
            <a:off x="0" y="114038"/>
            <a:ext cx="2441448" cy="4909148"/>
          </a:xfrm>
          <a:custGeom>
            <a:rect b="b" l="l" r="r" t="t"/>
            <a:pathLst>
              <a:path extrusionOk="0" h="5515897" w="2743200">
                <a:moveTo>
                  <a:pt x="0" y="5515897"/>
                </a:moveTo>
                <a:lnTo>
                  <a:pt x="0" y="0"/>
                </a:lnTo>
                <a:lnTo>
                  <a:pt x="2743200" y="2743200"/>
                </a:lnTo>
                <a:lnTo>
                  <a:pt x="0" y="5515897"/>
                </a:lnTo>
                <a:close/>
              </a:path>
            </a:pathLst>
          </a:custGeom>
          <a:gradFill>
            <a:gsLst>
              <a:gs pos="0">
                <a:srgbClr val="F5F7FC">
                  <a:alpha val="0"/>
                </a:srgbClr>
              </a:gs>
              <a:gs pos="100000">
                <a:srgbClr val="F7F4F9"/>
              </a:gs>
            </a:gsLst>
            <a:lin ang="5400012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Diapositive de titre 2">
  <p:cSld name="Diapositive de titre_1_1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0" name="Google Shape;230;g3aff75ff927_0_2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247238" cy="5201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g3aff75ff927_0_249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0" y="0"/>
            <a:ext cx="9247238" cy="5201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g3aff75ff927_0_24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-1009224" y="-567697"/>
            <a:ext cx="10153224" cy="5711197"/>
          </a:xfrm>
          <a:prstGeom prst="rect">
            <a:avLst/>
          </a:prstGeom>
          <a:noFill/>
          <a:ln>
            <a:noFill/>
          </a:ln>
        </p:spPr>
      </p:pic>
      <p:sp>
        <p:nvSpPr>
          <p:cNvPr id="233" name="Google Shape;233;g3aff75ff927_0_249"/>
          <p:cNvSpPr txBox="1"/>
          <p:nvPr>
            <p:ph type="ctrTitle"/>
          </p:nvPr>
        </p:nvSpPr>
        <p:spPr>
          <a:xfrm>
            <a:off x="1143000" y="841772"/>
            <a:ext cx="6858000" cy="1790700"/>
          </a:xfrm>
          <a:prstGeom prst="rect">
            <a:avLst/>
          </a:prstGeom>
          <a:noFill/>
          <a:ln>
            <a:noFill/>
          </a:ln>
        </p:spPr>
        <p:txBody>
          <a:bodyPr anchorCtr="0" anchor="b" bIns="34275" lIns="68575" spcFirstLastPara="1" rIns="68575" wrap="square" tIns="34275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Font typeface="Calibri"/>
              <a:buNone/>
              <a:defRPr sz="19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sp>
        <p:nvSpPr>
          <p:cNvPr id="234" name="Google Shape;234;g3aff75ff927_0_249"/>
          <p:cNvSpPr txBox="1"/>
          <p:nvPr>
            <p:ph idx="1" type="subTitle"/>
          </p:nvPr>
        </p:nvSpPr>
        <p:spPr>
          <a:xfrm>
            <a:off x="1143000" y="2701529"/>
            <a:ext cx="6858000" cy="12417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accent4"/>
              </a:buClr>
              <a:buSzPts val="1100"/>
              <a:buFont typeface="Montserrat"/>
              <a:buNone/>
              <a:defRPr b="0" i="0" sz="11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Montserrat"/>
              <a:buNone/>
              <a:defRPr b="0" i="0" sz="15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400"/>
              <a:buFont typeface="Montserrat"/>
              <a:buNone/>
              <a:defRPr b="0" i="0" sz="14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Montserrat"/>
              <a:buNone/>
              <a:defRPr b="0" i="0" sz="12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Montserrat"/>
              <a:buNone/>
              <a:defRPr b="0" i="0" sz="12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Montserrat"/>
              <a:buNone/>
              <a:defRPr b="0" i="0" sz="12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Montserrat"/>
              <a:buNone/>
              <a:defRPr b="0" i="0" sz="12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Montserrat"/>
              <a:buNone/>
              <a:defRPr b="0" i="0" sz="12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marR="0" rtl="0" algn="ctr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accent4"/>
              </a:buClr>
              <a:buSzPts val="1200"/>
              <a:buFont typeface="Montserrat"/>
              <a:buNone/>
              <a:defRPr b="0" i="0" sz="12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235" name="Google Shape;235;g3aff75ff927_0_249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Section 1">
  <p:cSld name="BLANK_1"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7" name="Google Shape;237;g3aff75ff927_0_267"/>
          <p:cNvPicPr preferRelativeResize="0"/>
          <p:nvPr/>
        </p:nvPicPr>
        <p:blipFill rotWithShape="1">
          <a:blip r:embed="rId2">
            <a:alphaModFix/>
          </a:blip>
          <a:srcRect b="0" l="31103" r="31095" t="0"/>
          <a:stretch/>
        </p:blipFill>
        <p:spPr>
          <a:xfrm>
            <a:off x="4508128" y="-3282"/>
            <a:ext cx="4635875" cy="5144288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g3aff75ff927_0_267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39" name="Google Shape;239;g3aff75ff927_0_267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9525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0" name="Google Shape;240;g3aff75ff927_0_267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41" name="Google Shape;241;g3aff75ff927_0_267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294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g3aff75ff927_0_267"/>
          <p:cNvSpPr/>
          <p:nvPr/>
        </p:nvSpPr>
        <p:spPr>
          <a:xfrm rot="2700000">
            <a:off x="-435121" y="3657217"/>
            <a:ext cx="869012" cy="86901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Section 2 1">
  <p:cSld name="BLANK_1_1_2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g3aff75ff927_0_274"/>
          <p:cNvPicPr preferRelativeResize="0"/>
          <p:nvPr/>
        </p:nvPicPr>
        <p:blipFill rotWithShape="1">
          <a:blip r:embed="rId2">
            <a:alphaModFix/>
          </a:blip>
          <a:srcRect b="0" l="19978" r="19972" t="0"/>
          <a:stretch/>
        </p:blipFill>
        <p:spPr>
          <a:xfrm>
            <a:off x="4508125" y="-3275"/>
            <a:ext cx="4635875" cy="5145518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g3aff75ff927_0_274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46" name="Google Shape;246;g3aff75ff927_0_274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9525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47" name="Google Shape;247;g3aff75ff927_0_274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48" name="Google Shape;248;g3aff75ff927_0_274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294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9" name="Google Shape;249;g3aff75ff927_0_274"/>
          <p:cNvSpPr/>
          <p:nvPr/>
        </p:nvSpPr>
        <p:spPr>
          <a:xfrm rot="2700000">
            <a:off x="-435121" y="3657217"/>
            <a:ext cx="869012" cy="86901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Section 4">
  <p:cSld name="BLANK_1_1_1_1"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g3aff75ff927_0_281"/>
          <p:cNvPicPr preferRelativeResize="0"/>
          <p:nvPr/>
        </p:nvPicPr>
        <p:blipFill rotWithShape="1">
          <a:blip r:embed="rId2">
            <a:alphaModFix/>
          </a:blip>
          <a:srcRect b="0" l="18476" r="18483" t="0"/>
          <a:stretch/>
        </p:blipFill>
        <p:spPr>
          <a:xfrm>
            <a:off x="4508125" y="-3275"/>
            <a:ext cx="4635873" cy="5145516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g3aff75ff927_0_281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53" name="Google Shape;253;g3aff75ff927_0_281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9525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54" name="Google Shape;254;g3aff75ff927_0_281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55" name="Google Shape;255;g3aff75ff927_0_281"/>
          <p:cNvSpPr txBox="1"/>
          <p:nvPr/>
        </p:nvSpPr>
        <p:spPr>
          <a:xfrm>
            <a:off x="398375" y="1070600"/>
            <a:ext cx="39768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0000" u="none" cap="none" strike="noStrike">
              <a:solidFill>
                <a:srgbClr val="E1D9E7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g3aff75ff927_0_281"/>
          <p:cNvSpPr txBox="1"/>
          <p:nvPr/>
        </p:nvSpPr>
        <p:spPr>
          <a:xfrm>
            <a:off x="901576" y="2024075"/>
            <a:ext cx="34005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7" name="Google Shape;257;g3aff75ff927_0_281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294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8" name="Google Shape;258;g3aff75ff927_0_281"/>
          <p:cNvSpPr/>
          <p:nvPr/>
        </p:nvSpPr>
        <p:spPr>
          <a:xfrm rot="2700000">
            <a:off x="-746384" y="2138953"/>
            <a:ext cx="1493302" cy="149330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59" name="Google Shape;259;g3aff75ff927_0_281"/>
          <p:cNvSpPr/>
          <p:nvPr/>
        </p:nvSpPr>
        <p:spPr>
          <a:xfrm rot="2700000">
            <a:off x="-435121" y="3657217"/>
            <a:ext cx="869012" cy="86901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Section 3">
  <p:cSld name="BLANK_1_1_1"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3aff75ff927_0_291"/>
          <p:cNvPicPr preferRelativeResize="0"/>
          <p:nvPr/>
        </p:nvPicPr>
        <p:blipFill rotWithShape="1">
          <a:blip r:embed="rId2">
            <a:alphaModFix/>
          </a:blip>
          <a:srcRect b="0" l="19978" r="19972" t="0"/>
          <a:stretch/>
        </p:blipFill>
        <p:spPr>
          <a:xfrm>
            <a:off x="4508125" y="-3275"/>
            <a:ext cx="4635875" cy="5145516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3aff75ff927_0_291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63" name="Google Shape;263;g3aff75ff927_0_291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9525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64" name="Google Shape;264;g3aff75ff927_0_291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65" name="Google Shape;265;g3aff75ff927_0_291"/>
          <p:cNvSpPr txBox="1"/>
          <p:nvPr/>
        </p:nvSpPr>
        <p:spPr>
          <a:xfrm>
            <a:off x="398375" y="1070600"/>
            <a:ext cx="39768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0000" u="none" cap="none" strike="noStrike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6" name="Google Shape;266;g3aff75ff927_0_291"/>
          <p:cNvSpPr txBox="1"/>
          <p:nvPr/>
        </p:nvSpPr>
        <p:spPr>
          <a:xfrm>
            <a:off x="901576" y="2024075"/>
            <a:ext cx="34005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67" name="Google Shape;267;g3aff75ff927_0_291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294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8" name="Google Shape;268;g3aff75ff927_0_291"/>
          <p:cNvSpPr/>
          <p:nvPr/>
        </p:nvSpPr>
        <p:spPr>
          <a:xfrm rot="2700000">
            <a:off x="-746384" y="2138953"/>
            <a:ext cx="1493302" cy="149330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69" name="Google Shape;269;g3aff75ff927_0_291"/>
          <p:cNvSpPr/>
          <p:nvPr/>
        </p:nvSpPr>
        <p:spPr>
          <a:xfrm rot="2700000">
            <a:off x="-435121" y="3657217"/>
            <a:ext cx="869012" cy="86901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A full wifth text 2">
  <p:cSld name="2_A full wifth text_2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oogle Shape;21;p9"/>
          <p:cNvGrpSpPr/>
          <p:nvPr/>
        </p:nvGrpSpPr>
        <p:grpSpPr>
          <a:xfrm>
            <a:off x="297546" y="618209"/>
            <a:ext cx="8548875" cy="4233301"/>
            <a:chOff x="396728" y="824278"/>
            <a:chExt cx="11398500" cy="5644401"/>
          </a:xfrm>
        </p:grpSpPr>
        <p:sp>
          <p:nvSpPr>
            <p:cNvPr id="22" name="Google Shape;22;p9"/>
            <p:cNvSpPr/>
            <p:nvPr/>
          </p:nvSpPr>
          <p:spPr>
            <a:xfrm>
              <a:off x="396728" y="824278"/>
              <a:ext cx="11398500" cy="604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3" name="Google Shape;23;p9"/>
            <p:cNvSpPr/>
            <p:nvPr/>
          </p:nvSpPr>
          <p:spPr>
            <a:xfrm>
              <a:off x="396728" y="1612879"/>
              <a:ext cx="11398500" cy="485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4" name="Google Shape;24;p9"/>
          <p:cNvSpPr/>
          <p:nvPr/>
        </p:nvSpPr>
        <p:spPr>
          <a:xfrm>
            <a:off x="0" y="0"/>
            <a:ext cx="9144000" cy="41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297000" spcFirstLastPara="1" rIns="297000" wrap="square" tIns="3427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" name="Google Shape;25;p9"/>
          <p:cNvSpPr txBox="1"/>
          <p:nvPr>
            <p:ph idx="12" type="sldNum"/>
          </p:nvPr>
        </p:nvSpPr>
        <p:spPr>
          <a:xfrm>
            <a:off x="8846454" y="4989337"/>
            <a:ext cx="297600" cy="1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Section 5">
  <p:cSld name="BLANK_1_1_2_1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1" name="Google Shape;271;g3aff75ff927_0_301"/>
          <p:cNvPicPr preferRelativeResize="0"/>
          <p:nvPr/>
        </p:nvPicPr>
        <p:blipFill rotWithShape="1">
          <a:blip r:embed="rId2">
            <a:alphaModFix/>
          </a:blip>
          <a:srcRect b="0" l="19972" r="19977" t="0"/>
          <a:stretch/>
        </p:blipFill>
        <p:spPr>
          <a:xfrm>
            <a:off x="4508125" y="-3275"/>
            <a:ext cx="4635875" cy="5145387"/>
          </a:xfrm>
          <a:prstGeom prst="rect">
            <a:avLst/>
          </a:prstGeom>
          <a:noFill/>
          <a:ln>
            <a:noFill/>
          </a:ln>
        </p:spPr>
      </p:pic>
      <p:sp>
        <p:nvSpPr>
          <p:cNvPr id="272" name="Google Shape;272;g3aff75ff927_0_301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73" name="Google Shape;273;g3aff75ff927_0_301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9525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74" name="Google Shape;274;g3aff75ff927_0_301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75" name="Google Shape;275;g3aff75ff927_0_301"/>
          <p:cNvSpPr txBox="1"/>
          <p:nvPr/>
        </p:nvSpPr>
        <p:spPr>
          <a:xfrm>
            <a:off x="398375" y="1070600"/>
            <a:ext cx="39768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0000" u="none" cap="none" strike="noStrike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6" name="Google Shape;276;g3aff75ff927_0_301"/>
          <p:cNvSpPr txBox="1"/>
          <p:nvPr/>
        </p:nvSpPr>
        <p:spPr>
          <a:xfrm>
            <a:off x="901576" y="2024075"/>
            <a:ext cx="3400500" cy="286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77" name="Google Shape;277;g3aff75ff927_0_301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294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8" name="Google Shape;278;g3aff75ff927_0_301"/>
          <p:cNvSpPr/>
          <p:nvPr/>
        </p:nvSpPr>
        <p:spPr>
          <a:xfrm rot="2700000">
            <a:off x="-746384" y="2138953"/>
            <a:ext cx="1493302" cy="149330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9" name="Google Shape;279;g3aff75ff927_0_301"/>
          <p:cNvSpPr/>
          <p:nvPr/>
        </p:nvSpPr>
        <p:spPr>
          <a:xfrm rot="2700000">
            <a:off x="-435121" y="3657217"/>
            <a:ext cx="869012" cy="86901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Section 1 1">
  <p:cSld name="BLANK_1_2">
    <p:spTree>
      <p:nvGrpSpPr>
        <p:cNvPr id="280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1" name="Google Shape;281;g3aff75ff927_0_311"/>
          <p:cNvPicPr preferRelativeResize="0"/>
          <p:nvPr/>
        </p:nvPicPr>
        <p:blipFill rotWithShape="1">
          <a:blip r:embed="rId2">
            <a:alphaModFix/>
          </a:blip>
          <a:srcRect b="0" l="31103" r="31095" t="0"/>
          <a:stretch/>
        </p:blipFill>
        <p:spPr>
          <a:xfrm>
            <a:off x="4508128" y="-3282"/>
            <a:ext cx="4635875" cy="5144288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g3aff75ff927_0_311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83" name="Google Shape;283;g3aff75ff927_0_311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9525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84" name="Google Shape;284;g3aff75ff927_0_311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85" name="Google Shape;285;g3aff75ff927_0_311"/>
          <p:cNvSpPr txBox="1"/>
          <p:nvPr/>
        </p:nvSpPr>
        <p:spPr>
          <a:xfrm>
            <a:off x="398375" y="1070600"/>
            <a:ext cx="39768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0000" u="none" cap="none" strike="noStrike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6" name="Google Shape;286;g3aff75ff927_0_311"/>
          <p:cNvSpPr txBox="1"/>
          <p:nvPr/>
        </p:nvSpPr>
        <p:spPr>
          <a:xfrm>
            <a:off x="901576" y="2024075"/>
            <a:ext cx="34005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87" name="Google Shape;287;g3aff75ff927_0_311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294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8" name="Google Shape;288;g3aff75ff927_0_311"/>
          <p:cNvSpPr/>
          <p:nvPr/>
        </p:nvSpPr>
        <p:spPr>
          <a:xfrm rot="2700000">
            <a:off x="-746384" y="2138953"/>
            <a:ext cx="1493302" cy="149330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9" name="Google Shape;289;g3aff75ff927_0_311"/>
          <p:cNvSpPr/>
          <p:nvPr/>
        </p:nvSpPr>
        <p:spPr>
          <a:xfrm rot="2700000">
            <a:off x="-435121" y="3657217"/>
            <a:ext cx="869012" cy="86901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90" name="Google Shape;290;g3aff75ff927_0_311"/>
          <p:cNvSpPr txBox="1"/>
          <p:nvPr/>
        </p:nvSpPr>
        <p:spPr>
          <a:xfrm>
            <a:off x="0" y="791063"/>
            <a:ext cx="4809300" cy="355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fr" sz="25000" u="none" cap="none" strike="noStrike">
                <a:solidFill>
                  <a:srgbClr val="F7F4F9"/>
                </a:solidFill>
                <a:latin typeface="Montserrat"/>
                <a:ea typeface="Montserrat"/>
                <a:cs typeface="Montserrat"/>
                <a:sym typeface="Montserrat"/>
              </a:rPr>
              <a:t>#1</a:t>
            </a:r>
            <a:endParaRPr b="0" i="0" sz="25000" u="none" cap="none" strike="noStrike">
              <a:solidFill>
                <a:srgbClr val="F7F4F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3aff75ff927_0_311"/>
          <p:cNvSpPr txBox="1"/>
          <p:nvPr/>
        </p:nvSpPr>
        <p:spPr>
          <a:xfrm>
            <a:off x="365393" y="2291457"/>
            <a:ext cx="39366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fr" sz="2400" u="none" cap="none" strike="noStrike">
                <a:solidFill>
                  <a:srgbClr val="612491"/>
                </a:solidFill>
                <a:latin typeface="Montserrat"/>
                <a:ea typeface="Montserrat"/>
                <a:cs typeface="Montserrat"/>
                <a:sym typeface="Montserrat"/>
              </a:rPr>
              <a:t>sous-titre</a:t>
            </a:r>
            <a:endParaRPr b="1" i="0" sz="2400" u="none" cap="none" strike="noStrike">
              <a:solidFill>
                <a:srgbClr val="61249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Section 2 2">
  <p:cSld name="BLANK_1_1_3"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g3aff75ff927_0_323"/>
          <p:cNvPicPr preferRelativeResize="0"/>
          <p:nvPr/>
        </p:nvPicPr>
        <p:blipFill rotWithShape="1">
          <a:blip r:embed="rId2">
            <a:alphaModFix/>
          </a:blip>
          <a:srcRect b="0" l="19978" r="19972" t="0"/>
          <a:stretch/>
        </p:blipFill>
        <p:spPr>
          <a:xfrm>
            <a:off x="4508125" y="-3275"/>
            <a:ext cx="4635875" cy="5145518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g3aff75ff927_0_323"/>
          <p:cNvSpPr/>
          <p:nvPr/>
        </p:nvSpPr>
        <p:spPr>
          <a:xfrm>
            <a:off x="7878080" y="4641056"/>
            <a:ext cx="888206" cy="502444"/>
          </a:xfrm>
          <a:custGeom>
            <a:rect b="b" l="l" r="r" t="t"/>
            <a:pathLst>
              <a:path extrusionOk="0" h="669925" w="1184275">
                <a:moveTo>
                  <a:pt x="69850" y="669925"/>
                </a:moveTo>
                <a:lnTo>
                  <a:pt x="1111250" y="669925"/>
                </a:lnTo>
                <a:lnTo>
                  <a:pt x="1184275" y="593725"/>
                </a:lnTo>
                <a:lnTo>
                  <a:pt x="584200" y="0"/>
                </a:lnTo>
                <a:lnTo>
                  <a:pt x="0" y="596900"/>
                </a:lnTo>
                <a:lnTo>
                  <a:pt x="69850" y="669925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295" name="Google Shape;295;g3aff75ff927_0_323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9525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296" name="Google Shape;296;g3aff75ff927_0_323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297" name="Google Shape;297;g3aff75ff927_0_323"/>
          <p:cNvSpPr txBox="1"/>
          <p:nvPr/>
        </p:nvSpPr>
        <p:spPr>
          <a:xfrm>
            <a:off x="398375" y="1070600"/>
            <a:ext cx="3976800" cy="2862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0" i="0" sz="20000" u="none" cap="none" strike="noStrike">
              <a:solidFill>
                <a:schemeClr val="accent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8" name="Google Shape;298;g3aff75ff927_0_323"/>
          <p:cNvSpPr txBox="1"/>
          <p:nvPr/>
        </p:nvSpPr>
        <p:spPr>
          <a:xfrm>
            <a:off x="901576" y="2024075"/>
            <a:ext cx="34005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t/>
            </a:r>
            <a:endParaRPr b="1" i="0" sz="2400" u="none" cap="none" strike="noStrike">
              <a:solidFill>
                <a:schemeClr val="lt2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9" name="Google Shape;299;g3aff75ff927_0_323"/>
          <p:cNvSpPr/>
          <p:nvPr/>
        </p:nvSpPr>
        <p:spPr>
          <a:xfrm rot="2700000">
            <a:off x="-275604" y="-74429"/>
            <a:ext cx="983374" cy="1105039"/>
          </a:xfrm>
          <a:custGeom>
            <a:rect b="b" l="l" r="r" t="t"/>
            <a:pathLst>
              <a:path extrusionOk="0" h="1474303" w="1311982">
                <a:moveTo>
                  <a:pt x="0" y="489668"/>
                </a:moveTo>
                <a:lnTo>
                  <a:pt x="485368" y="5413"/>
                </a:lnTo>
                <a:lnTo>
                  <a:pt x="1311982" y="0"/>
                </a:lnTo>
                <a:lnTo>
                  <a:pt x="1311982" y="1460776"/>
                </a:lnTo>
                <a:lnTo>
                  <a:pt x="979337" y="1474303"/>
                </a:lnTo>
                <a:lnTo>
                  <a:pt x="0" y="489668"/>
                </a:lnTo>
                <a:close/>
              </a:path>
            </a:pathLst>
          </a:custGeom>
          <a:gradFill>
            <a:gsLst>
              <a:gs pos="0">
                <a:srgbClr val="F7F4F9"/>
              </a:gs>
              <a:gs pos="100000">
                <a:srgbClr val="612491">
                  <a:alpha val="12941"/>
                </a:srgbClr>
              </a:gs>
            </a:gsLst>
            <a:lin ang="16200038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0" name="Google Shape;300;g3aff75ff927_0_323"/>
          <p:cNvSpPr/>
          <p:nvPr/>
        </p:nvSpPr>
        <p:spPr>
          <a:xfrm rot="2700000">
            <a:off x="-746384" y="2138953"/>
            <a:ext cx="1493302" cy="149330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7F6F9"/>
              </a:gs>
              <a:gs pos="69000">
                <a:srgbClr val="E7F6F9">
                  <a:alpha val="0"/>
                </a:srgbClr>
              </a:gs>
              <a:gs pos="100000">
                <a:srgbClr val="E7F6F9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1" name="Google Shape;301;g3aff75ff927_0_323"/>
          <p:cNvSpPr/>
          <p:nvPr/>
        </p:nvSpPr>
        <p:spPr>
          <a:xfrm rot="2700000">
            <a:off x="-435121" y="3657217"/>
            <a:ext cx="869012" cy="869012"/>
          </a:xfrm>
          <a:custGeom>
            <a:rect b="b" l="l" r="r" t="t"/>
            <a:pathLst>
              <a:path extrusionOk="0" h="1412607" w="1412607">
                <a:moveTo>
                  <a:pt x="0" y="0"/>
                </a:moveTo>
                <a:lnTo>
                  <a:pt x="1412607" y="0"/>
                </a:lnTo>
                <a:lnTo>
                  <a:pt x="1412607" y="1412607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E9E6F0"/>
              </a:gs>
              <a:gs pos="99000">
                <a:srgbClr val="FFFFFF">
                  <a:alpha val="0"/>
                </a:srgbClr>
              </a:gs>
              <a:gs pos="100000">
                <a:srgbClr val="FFFFFF">
                  <a:alpha val="0"/>
                </a:srgbClr>
              </a:gs>
            </a:gsLst>
            <a:lin ang="8100019" scaled="0"/>
          </a:gradFill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2" name="Google Shape;302;g3aff75ff927_0_323"/>
          <p:cNvSpPr txBox="1"/>
          <p:nvPr/>
        </p:nvSpPr>
        <p:spPr>
          <a:xfrm>
            <a:off x="0" y="791063"/>
            <a:ext cx="4508100" cy="3209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fr" sz="22500" u="none" cap="none" strike="noStrike">
                <a:solidFill>
                  <a:srgbClr val="F7F4F9"/>
                </a:solidFill>
                <a:latin typeface="Montserrat"/>
                <a:ea typeface="Montserrat"/>
                <a:cs typeface="Montserrat"/>
                <a:sym typeface="Montserrat"/>
              </a:rPr>
              <a:t>#4</a:t>
            </a:r>
            <a:endParaRPr b="0" i="0" sz="22500" u="none" cap="none" strike="noStrike">
              <a:solidFill>
                <a:srgbClr val="F7F4F9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03" name="Google Shape;303;g3aff75ff927_0_323"/>
          <p:cNvSpPr txBox="1"/>
          <p:nvPr/>
        </p:nvSpPr>
        <p:spPr>
          <a:xfrm>
            <a:off x="365393" y="2291457"/>
            <a:ext cx="3936600" cy="4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fr" sz="2400" u="none" cap="none" strike="noStrike">
                <a:solidFill>
                  <a:srgbClr val="612491"/>
                </a:solidFill>
                <a:latin typeface="Montserrat"/>
                <a:ea typeface="Montserrat"/>
                <a:cs typeface="Montserrat"/>
                <a:sym typeface="Montserrat"/>
              </a:rPr>
              <a:t>sous-titre</a:t>
            </a:r>
            <a:endParaRPr b="1" i="0" sz="2400" u="none" cap="none" strike="noStrike">
              <a:solidFill>
                <a:srgbClr val="61249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fficiel_fin">
  <p:cSld name="Contenu 2_1"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5" name="Google Shape;305;g3aff75ff927_0_335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-1009224" y="-567697"/>
            <a:ext cx="10153224" cy="571119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6" name="Google Shape;306;g3aff75ff927_0_33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247238" cy="520157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g3aff75ff927_0_33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12775" y="2311824"/>
            <a:ext cx="2625130" cy="559857"/>
          </a:xfrm>
          <a:prstGeom prst="rect">
            <a:avLst/>
          </a:prstGeom>
          <a:noFill/>
          <a:ln>
            <a:noFill/>
          </a:ln>
        </p:spPr>
      </p:pic>
      <p:sp>
        <p:nvSpPr>
          <p:cNvPr id="308" name="Google Shape;308;g3aff75ff927_0_335"/>
          <p:cNvSpPr txBox="1"/>
          <p:nvPr/>
        </p:nvSpPr>
        <p:spPr>
          <a:xfrm>
            <a:off x="3228656" y="2993618"/>
            <a:ext cx="4662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" sz="1100" u="none" cap="none" strike="noStrike">
                <a:solidFill>
                  <a:srgbClr val="1D7293"/>
                </a:solidFill>
                <a:latin typeface="Montserrat"/>
                <a:ea typeface="Montserrat"/>
                <a:cs typeface="Montserrat"/>
                <a:sym typeface="Montserrat"/>
              </a:rPr>
              <a:t>Suivez-nous sur les réseaux sociaux !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9" name="Google Shape;309;g3aff75ff927_0_335">
            <a:hlinkClick r:id="rId5"/>
          </p:cNvPr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289832" y="3270033"/>
            <a:ext cx="336602" cy="2738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inkedin - Icônes des médias sociaux gratuites" id="310" name="Google Shape;310;g3aff75ff927_0_335">
            <a:hlinkClick r:id="rId7"/>
          </p:cNvPr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3832157" y="3270033"/>
            <a:ext cx="273844" cy="273844"/>
          </a:xfrm>
          <a:prstGeom prst="rect">
            <a:avLst/>
          </a:prstGeom>
          <a:noFill/>
          <a:ln>
            <a:noFill/>
          </a:ln>
        </p:spPr>
      </p:pic>
      <p:sp>
        <p:nvSpPr>
          <p:cNvPr id="311" name="Google Shape;311;g3aff75ff927_0_335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A full wifth text 4">
  <p:cSld name="2_A full wifth text_4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oogle Shape;27;p10"/>
          <p:cNvGrpSpPr/>
          <p:nvPr/>
        </p:nvGrpSpPr>
        <p:grpSpPr>
          <a:xfrm>
            <a:off x="297546" y="618209"/>
            <a:ext cx="8548875" cy="4233301"/>
            <a:chOff x="396728" y="824278"/>
            <a:chExt cx="11398500" cy="5644401"/>
          </a:xfrm>
        </p:grpSpPr>
        <p:sp>
          <p:nvSpPr>
            <p:cNvPr id="28" name="Google Shape;28;p10"/>
            <p:cNvSpPr/>
            <p:nvPr/>
          </p:nvSpPr>
          <p:spPr>
            <a:xfrm>
              <a:off x="396728" y="824278"/>
              <a:ext cx="11398500" cy="604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" name="Google Shape;29;p10"/>
            <p:cNvSpPr/>
            <p:nvPr/>
          </p:nvSpPr>
          <p:spPr>
            <a:xfrm>
              <a:off x="396728" y="1612879"/>
              <a:ext cx="11398500" cy="485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0" name="Google Shape;30;p10"/>
          <p:cNvSpPr/>
          <p:nvPr/>
        </p:nvSpPr>
        <p:spPr>
          <a:xfrm>
            <a:off x="0" y="0"/>
            <a:ext cx="9144000" cy="41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297000" spcFirstLastPara="1" rIns="297000" wrap="square" tIns="3427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" name="Google Shape;31;p10"/>
          <p:cNvSpPr txBox="1"/>
          <p:nvPr>
            <p:ph idx="12" type="sldNum"/>
          </p:nvPr>
        </p:nvSpPr>
        <p:spPr>
          <a:xfrm>
            <a:off x="8846454" y="4989337"/>
            <a:ext cx="297600" cy="1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A full wifth text 1">
  <p:cSld name="1_A full wifth text 1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21"/>
          <p:cNvSpPr/>
          <p:nvPr/>
        </p:nvSpPr>
        <p:spPr>
          <a:xfrm>
            <a:off x="0" y="4981917"/>
            <a:ext cx="4211400" cy="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i="0" lang="fr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Health Data Hub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4" name="Google Shape;34;p21"/>
          <p:cNvGrpSpPr/>
          <p:nvPr/>
        </p:nvGrpSpPr>
        <p:grpSpPr>
          <a:xfrm>
            <a:off x="297546" y="618209"/>
            <a:ext cx="8548875" cy="4233301"/>
            <a:chOff x="396728" y="824278"/>
            <a:chExt cx="11398500" cy="5644401"/>
          </a:xfrm>
        </p:grpSpPr>
        <p:sp>
          <p:nvSpPr>
            <p:cNvPr id="35" name="Google Shape;35;p21"/>
            <p:cNvSpPr/>
            <p:nvPr/>
          </p:nvSpPr>
          <p:spPr>
            <a:xfrm>
              <a:off x="396728" y="824278"/>
              <a:ext cx="11398500" cy="604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" name="Google Shape;36;p21"/>
            <p:cNvSpPr/>
            <p:nvPr/>
          </p:nvSpPr>
          <p:spPr>
            <a:xfrm>
              <a:off x="396728" y="1612879"/>
              <a:ext cx="11398500" cy="485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37" name="Google Shape;37;p21"/>
          <p:cNvSpPr/>
          <p:nvPr/>
        </p:nvSpPr>
        <p:spPr>
          <a:xfrm>
            <a:off x="0" y="0"/>
            <a:ext cx="9144000" cy="41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297000" spcFirstLastPara="1" rIns="297000" wrap="square" tIns="3427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" name="Google Shape;38;p21"/>
          <p:cNvSpPr txBox="1"/>
          <p:nvPr>
            <p:ph idx="12" type="sldNum"/>
          </p:nvPr>
        </p:nvSpPr>
        <p:spPr>
          <a:xfrm>
            <a:off x="8846454" y="4989337"/>
            <a:ext cx="297600" cy="1542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A full wifth text">
  <p:cSld name="1_A full wifth text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2"/>
          <p:cNvSpPr txBox="1"/>
          <p:nvPr/>
        </p:nvSpPr>
        <p:spPr>
          <a:xfrm>
            <a:off x="7126551" y="4942900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fld id="{00000000-1234-1234-1234-123412341234}" type="slidenum">
              <a:rPr b="0" i="0" lang="fr" sz="8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800" u="none" cap="none" strike="noStrike">
              <a:solidFill>
                <a:srgbClr val="88888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" name="Google Shape;41;p22"/>
          <p:cNvSpPr txBox="1"/>
          <p:nvPr>
            <p:ph type="title"/>
          </p:nvPr>
        </p:nvSpPr>
        <p:spPr>
          <a:xfrm>
            <a:off x="251223" y="204758"/>
            <a:ext cx="8641500" cy="741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None/>
              <a:defRPr b="1" i="0" sz="2100"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  <a:defRPr/>
            </a:lvl9pPr>
          </a:lstStyle>
          <a:p/>
        </p:txBody>
      </p:sp>
      <p:grpSp>
        <p:nvGrpSpPr>
          <p:cNvPr id="42" name="Google Shape;42;p22"/>
          <p:cNvGrpSpPr/>
          <p:nvPr/>
        </p:nvGrpSpPr>
        <p:grpSpPr>
          <a:xfrm>
            <a:off x="305992" y="1227806"/>
            <a:ext cx="8548875" cy="3550651"/>
            <a:chOff x="407989" y="1637075"/>
            <a:chExt cx="11398500" cy="4734202"/>
          </a:xfrm>
        </p:grpSpPr>
        <p:sp>
          <p:nvSpPr>
            <p:cNvPr id="43" name="Google Shape;43;p22"/>
            <p:cNvSpPr/>
            <p:nvPr/>
          </p:nvSpPr>
          <p:spPr>
            <a:xfrm>
              <a:off x="407989" y="1637075"/>
              <a:ext cx="11398500" cy="604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" name="Google Shape;44;p22"/>
            <p:cNvSpPr/>
            <p:nvPr/>
          </p:nvSpPr>
          <p:spPr>
            <a:xfrm>
              <a:off x="407989" y="2425677"/>
              <a:ext cx="11398500" cy="39456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45" name="Google Shape;45;p22"/>
          <p:cNvSpPr/>
          <p:nvPr/>
        </p:nvSpPr>
        <p:spPr>
          <a:xfrm>
            <a:off x="0" y="4981917"/>
            <a:ext cx="4211400" cy="161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1" i="0" lang="fr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rPr>
              <a:t>Health Data Hub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 Layout">
  <p:cSld name="Custom Layou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23"/>
          <p:cNvSpPr txBox="1"/>
          <p:nvPr>
            <p:ph idx="12" type="sldNum"/>
          </p:nvPr>
        </p:nvSpPr>
        <p:spPr>
          <a:xfrm>
            <a:off x="8846454" y="4989337"/>
            <a:ext cx="297600" cy="1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48" name="Google Shape;48;p23"/>
          <p:cNvSpPr/>
          <p:nvPr/>
        </p:nvSpPr>
        <p:spPr>
          <a:xfrm>
            <a:off x="7544674" y="37561"/>
            <a:ext cx="1556400" cy="236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rPr b="1" i="0" lang="fr" sz="9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rPr>
              <a:t>DOCUMENT DE TRAVAIL</a:t>
            </a:r>
            <a:endParaRPr b="1" i="0" sz="900" u="none" cap="none" strike="noStrike">
              <a:solidFill>
                <a:schemeClr val="l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A full wifth text">
  <p:cSld name="2_A full wifth text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Google Shape;50;p24"/>
          <p:cNvGrpSpPr/>
          <p:nvPr/>
        </p:nvGrpSpPr>
        <p:grpSpPr>
          <a:xfrm>
            <a:off x="297547" y="618210"/>
            <a:ext cx="8548875" cy="4233301"/>
            <a:chOff x="396728" y="824278"/>
            <a:chExt cx="11398500" cy="5644401"/>
          </a:xfrm>
        </p:grpSpPr>
        <p:sp>
          <p:nvSpPr>
            <p:cNvPr id="51" name="Google Shape;51;p24"/>
            <p:cNvSpPr/>
            <p:nvPr/>
          </p:nvSpPr>
          <p:spPr>
            <a:xfrm>
              <a:off x="396728" y="824278"/>
              <a:ext cx="11398500" cy="604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25700" lIns="51425" spcFirstLastPara="1" rIns="51425" wrap="square" tIns="2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52" name="Google Shape;52;p24"/>
            <p:cNvSpPr/>
            <p:nvPr/>
          </p:nvSpPr>
          <p:spPr>
            <a:xfrm>
              <a:off x="396728" y="1612879"/>
              <a:ext cx="11398500" cy="485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25700" lIns="51425" spcFirstLastPara="1" rIns="51425" wrap="square" tIns="2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53" name="Google Shape;53;p24"/>
          <p:cNvSpPr/>
          <p:nvPr/>
        </p:nvSpPr>
        <p:spPr>
          <a:xfrm>
            <a:off x="0" y="0"/>
            <a:ext cx="9144000" cy="41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297000" spcFirstLastPara="1" rIns="297000" wrap="square" tIns="3427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" name="Google Shape;54;p24"/>
          <p:cNvSpPr txBox="1"/>
          <p:nvPr>
            <p:ph idx="12" type="sldNum"/>
          </p:nvPr>
        </p:nvSpPr>
        <p:spPr>
          <a:xfrm>
            <a:off x="8846454" y="4989337"/>
            <a:ext cx="297600" cy="1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5700" lIns="51425" spcFirstLastPara="1" rIns="51425" wrap="square" tIns="25700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55" name="Google Shape;55;p24"/>
          <p:cNvSpPr txBox="1"/>
          <p:nvPr>
            <p:ph type="title"/>
          </p:nvPr>
        </p:nvSpPr>
        <p:spPr>
          <a:xfrm>
            <a:off x="-1" y="3687"/>
            <a:ext cx="9144000" cy="412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25700" lIns="51425" spcFirstLastPara="1" rIns="51425" wrap="square" tIns="2570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  <a:defRPr b="1" sz="150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800"/>
              <a:buNone/>
              <a:defRPr/>
            </a:lvl9pPr>
          </a:lstStyle>
          <a:p/>
        </p:txBody>
      </p:sp>
      <p:sp>
        <p:nvSpPr>
          <p:cNvPr id="56" name="Google Shape;56;p24"/>
          <p:cNvSpPr txBox="1"/>
          <p:nvPr/>
        </p:nvSpPr>
        <p:spPr>
          <a:xfrm>
            <a:off x="7873448" y="46696"/>
            <a:ext cx="1191300" cy="1962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34275" lIns="68575" spcFirstLastPara="1" rIns="68575" wrap="square" tIns="342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</a:pPr>
            <a:r>
              <a:rPr b="0" i="0" lang="fr" sz="800" u="none" cap="none" strike="noStrike">
                <a:solidFill>
                  <a:srgbClr val="FF0000"/>
                </a:solidFill>
                <a:latin typeface="Arial"/>
                <a:ea typeface="Arial"/>
                <a:cs typeface="Arial"/>
                <a:sym typeface="Arial"/>
              </a:rPr>
              <a:t>CONFIDENTIEL HDH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A full wifth text 1">
  <p:cSld name="2_A full wifth text_1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oogle Shape;58;p25"/>
          <p:cNvGrpSpPr/>
          <p:nvPr/>
        </p:nvGrpSpPr>
        <p:grpSpPr>
          <a:xfrm>
            <a:off x="297546" y="618209"/>
            <a:ext cx="8548875" cy="4233301"/>
            <a:chOff x="396728" y="824278"/>
            <a:chExt cx="11398500" cy="5644401"/>
          </a:xfrm>
        </p:grpSpPr>
        <p:sp>
          <p:nvSpPr>
            <p:cNvPr id="59" name="Google Shape;59;p25"/>
            <p:cNvSpPr/>
            <p:nvPr/>
          </p:nvSpPr>
          <p:spPr>
            <a:xfrm>
              <a:off x="396728" y="824278"/>
              <a:ext cx="11398500" cy="604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0" name="Google Shape;60;p25"/>
            <p:cNvSpPr/>
            <p:nvPr/>
          </p:nvSpPr>
          <p:spPr>
            <a:xfrm>
              <a:off x="396728" y="1612879"/>
              <a:ext cx="11398500" cy="48558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34275" lIns="68575" spcFirstLastPara="1" rIns="68575" wrap="square" tIns="342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1" name="Google Shape;61;p25"/>
          <p:cNvSpPr/>
          <p:nvPr/>
        </p:nvSpPr>
        <p:spPr>
          <a:xfrm>
            <a:off x="0" y="0"/>
            <a:ext cx="9144000" cy="4164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txBody>
          <a:bodyPr anchorCtr="0" anchor="ctr" bIns="34275" lIns="297000" spcFirstLastPara="1" rIns="297000" wrap="square" tIns="3427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" name="Google Shape;62;p25"/>
          <p:cNvSpPr txBox="1"/>
          <p:nvPr>
            <p:ph idx="12" type="sldNum"/>
          </p:nvPr>
        </p:nvSpPr>
        <p:spPr>
          <a:xfrm>
            <a:off x="8846454" y="4989337"/>
            <a:ext cx="297600" cy="15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"/>
              <a:buFont typeface="Arial"/>
              <a:buNone/>
              <a:defRPr b="0" i="0" sz="600" u="none" cap="none" strike="noStrike">
                <a:solidFill>
                  <a:srgbClr val="BFBFB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theme" Target="../theme/theme1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6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9.xml"/><Relationship Id="rId8" Type="http://schemas.openxmlformats.org/officeDocument/2006/relationships/slideLayout" Target="../slideLayouts/slideLayout20.xml"/></Relationships>
</file>

<file path=ppt/slideMasters/_rels/slideMaster3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9.xml"/><Relationship Id="rId13" Type="http://schemas.openxmlformats.org/officeDocument/2006/relationships/slideLayout" Target="../slideLayouts/slideLayout32.xml"/><Relationship Id="rId12" Type="http://schemas.openxmlformats.org/officeDocument/2006/relationships/slideLayout" Target="../slideLayouts/slideLayout31.xml"/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1.xml"/><Relationship Id="rId3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3.xml"/><Relationship Id="rId9" Type="http://schemas.openxmlformats.org/officeDocument/2006/relationships/slideLayout" Target="../slideLayouts/slideLayout28.xml"/><Relationship Id="rId15" Type="http://schemas.openxmlformats.org/officeDocument/2006/relationships/theme" Target="../theme/theme3.xml"/><Relationship Id="rId14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4.xml"/><Relationship Id="rId6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6.xml"/><Relationship Id="rId8" Type="http://schemas.openxmlformats.org/officeDocument/2006/relationships/slideLayout" Target="../slideLayouts/slideLayout27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628650" y="273844"/>
            <a:ext cx="7886700" cy="994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300"/>
              <a:buFont typeface="Arial"/>
              <a:buNone/>
              <a:defRPr b="0" i="0" sz="3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628650" y="1369219"/>
            <a:ext cx="7886700" cy="32634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6195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Arial"/>
              <a:buChar char="•"/>
              <a:defRPr b="0" i="0" sz="2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0" type="dt"/>
          </p:nvPr>
        </p:nvSpPr>
        <p:spPr>
          <a:xfrm>
            <a:off x="6286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2" type="sldNum"/>
          </p:nvPr>
        </p:nvSpPr>
        <p:spPr>
          <a:xfrm>
            <a:off x="6457950" y="4767263"/>
            <a:ext cx="2057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0" i="0" sz="9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>
        <p15:guide id="1" pos="158">
          <p15:clr>
            <a:srgbClr val="F26B43"/>
          </p15:clr>
        </p15:guide>
        <p15:guide id="2" orient="horz" pos="2981">
          <p15:clr>
            <a:srgbClr val="F26B43"/>
          </p15:clr>
        </p15:guide>
        <p15:guide id="3" pos="5602">
          <p15:clr>
            <a:srgbClr val="F26B43"/>
          </p15:clr>
        </p15:guide>
        <p15:guide id="4" orient="horz" pos="429">
          <p15:clr>
            <a:srgbClr val="F26B43"/>
          </p15:clr>
        </p15:guide>
        <p15:guide id="5" orient="horz" pos="1705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e72b2e9b41_0_468"/>
          <p:cNvSpPr txBox="1"/>
          <p:nvPr>
            <p:ph type="title"/>
          </p:nvPr>
        </p:nvSpPr>
        <p:spPr>
          <a:xfrm>
            <a:off x="628650" y="273844"/>
            <a:ext cx="7886700" cy="7971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rm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612491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61249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90" name="Google Shape;90;ge72b2e9b41_0_468"/>
          <p:cNvSpPr txBox="1"/>
          <p:nvPr>
            <p:ph idx="11" type="ftr"/>
          </p:nvPr>
        </p:nvSpPr>
        <p:spPr>
          <a:xfrm>
            <a:off x="628650" y="4767263"/>
            <a:ext cx="71619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7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1" name="Google Shape;91;ge72b2e9b41_0_468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rgbClr val="036287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92" name="Google Shape;92;ge72b2e9b41_0_468"/>
          <p:cNvSpPr txBox="1"/>
          <p:nvPr>
            <p:ph idx="1" type="body"/>
          </p:nvPr>
        </p:nvSpPr>
        <p:spPr>
          <a:xfrm>
            <a:off x="628650" y="1205294"/>
            <a:ext cx="7886700" cy="3427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noAutofit/>
          </a:bodyPr>
          <a:lstStyle>
            <a:lvl1pPr indent="-317500" lvl="0" marL="457200" marR="0" rtl="0" algn="l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Clr>
                <a:srgbClr val="5DEEE3"/>
              </a:buClr>
              <a:buSzPts val="1400"/>
              <a:buFont typeface="Noto Sans Symbols"/>
              <a:buChar char="❖"/>
              <a:defRPr b="0" i="0" sz="1400" u="none" cap="none" strike="noStrike">
                <a:solidFill>
                  <a:srgbClr val="1D1D1B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-342900" lvl="1" marL="914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323850" lvl="2" marL="1371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Char char="•"/>
              <a:defRPr b="0" i="0" sz="15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317500" lvl="3" marL="1828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317500" lvl="4" marL="22860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317500" lvl="5" marL="27432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317500" lvl="6" marL="32004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317500" lvl="7" marL="36576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317500" lvl="8" marL="4114800" marR="0" rtl="0" algn="l">
              <a:lnSpc>
                <a:spcPct val="9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•"/>
              <a:defRPr b="0" i="0" sz="14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g3aff75ff927_0_218"/>
          <p:cNvSpPr txBox="1"/>
          <p:nvPr>
            <p:ph type="title"/>
          </p:nvPr>
        </p:nvSpPr>
        <p:spPr>
          <a:xfrm>
            <a:off x="628650" y="273844"/>
            <a:ext cx="8363400" cy="6195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Montserrat"/>
              <a:buNone/>
              <a:defRPr b="1" i="0" sz="2400" u="none" cap="none" strike="noStrike">
                <a:solidFill>
                  <a:schemeClr val="lt2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100"/>
              <a:buFont typeface="Arial"/>
              <a:buNone/>
              <a:defRPr b="0" i="0" sz="1100" u="none" cap="none" strike="noStrike">
                <a:solidFill>
                  <a:schemeClr val="lt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89" name="Google Shape;189;g3aff75ff927_0_218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  <a:defRPr b="1" i="0" sz="900" u="none" cap="none" strike="noStrike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190" name="Google Shape;190;g3aff75ff927_0_218"/>
          <p:cNvPicPr preferRelativeResize="0"/>
          <p:nvPr/>
        </p:nvPicPr>
        <p:blipFill rotWithShape="1">
          <a:blip r:embed="rId1">
            <a:alphaModFix/>
          </a:blip>
          <a:srcRect b="0" l="0" r="0" t="0"/>
          <a:stretch/>
        </p:blipFill>
        <p:spPr>
          <a:xfrm>
            <a:off x="628650" y="4813835"/>
            <a:ext cx="652463" cy="13904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91" name="Google Shape;191;g3aff75ff927_0_218"/>
          <p:cNvCxnSpPr/>
          <p:nvPr/>
        </p:nvCxnSpPr>
        <p:spPr>
          <a:xfrm>
            <a:off x="1373981" y="4813835"/>
            <a:ext cx="0" cy="329700"/>
          </a:xfrm>
          <a:prstGeom prst="straightConnector1">
            <a:avLst/>
          </a:prstGeom>
          <a:noFill/>
          <a:ln cap="flat" cmpd="sng" w="9525">
            <a:solidFill>
              <a:srgbClr val="036287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192" name="Google Shape;192;g3aff75ff927_0_218"/>
          <p:cNvSpPr txBox="1"/>
          <p:nvPr/>
        </p:nvSpPr>
        <p:spPr>
          <a:xfrm>
            <a:off x="1421606" y="4813819"/>
            <a:ext cx="2969100" cy="139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700"/>
              <a:buFont typeface="Arial"/>
              <a:buNone/>
            </a:pPr>
            <a:r>
              <a:rPr b="0" i="0" lang="fr" sz="7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Organigramme - Novembre 2025</a:t>
            </a:r>
            <a:endParaRPr b="0" i="0" sz="7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93" name="Google Shape;193;g3aff75ff927_0_218"/>
          <p:cNvSpPr txBox="1"/>
          <p:nvPr/>
        </p:nvSpPr>
        <p:spPr>
          <a:xfrm>
            <a:off x="668888" y="865613"/>
            <a:ext cx="7743300" cy="36513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5.xml"/><Relationship Id="rId3" Type="http://schemas.openxmlformats.org/officeDocument/2006/relationships/hyperlink" Target="mailto:farzaneh.michaud@health-data-hub.fr" TargetMode="External"/><Relationship Id="rId4" Type="http://schemas.openxmlformats.org/officeDocument/2006/relationships/hyperlink" Target="mailto:farzaneh.michaud@health-data-hub.fr" TargetMode="External"/><Relationship Id="rId5" Type="http://schemas.openxmlformats.org/officeDocument/2006/relationships/hyperlink" Target="mailto:alhassane.dicko@health-data-hub.fr" TargetMode="External"/><Relationship Id="rId6" Type="http://schemas.openxmlformats.org/officeDocument/2006/relationships/hyperlink" Target="mailto:bouabdellah.lamani@health-data-hub.fr" TargetMode="External"/></Relationships>
</file>

<file path=ppt/slides/_rels/slide6.xml.rels><?xml version="1.0" encoding="UTF-8" standalone="yes"?><Relationships xmlns="http://schemas.openxmlformats.org/package/2006/relationships"><Relationship Id="rId10" Type="http://schemas.openxmlformats.org/officeDocument/2006/relationships/image" Target="../media/image27.png"/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5.png"/><Relationship Id="rId4" Type="http://schemas.openxmlformats.org/officeDocument/2006/relationships/image" Target="../media/image14.png"/><Relationship Id="rId9" Type="http://schemas.openxmlformats.org/officeDocument/2006/relationships/image" Target="../media/image24.png"/><Relationship Id="rId5" Type="http://schemas.openxmlformats.org/officeDocument/2006/relationships/image" Target="../media/image19.png"/><Relationship Id="rId6" Type="http://schemas.openxmlformats.org/officeDocument/2006/relationships/image" Target="../media/image23.png"/><Relationship Id="rId7" Type="http://schemas.openxmlformats.org/officeDocument/2006/relationships/image" Target="../media/image21.png"/><Relationship Id="rId8" Type="http://schemas.openxmlformats.org/officeDocument/2006/relationships/image" Target="../media/image2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5.png"/><Relationship Id="rId4" Type="http://schemas.openxmlformats.org/officeDocument/2006/relationships/hyperlink" Target="https://twitter.com/HealthDataHub" TargetMode="External"/><Relationship Id="rId5" Type="http://schemas.openxmlformats.org/officeDocument/2006/relationships/image" Target="../media/image16.png"/><Relationship Id="rId6" Type="http://schemas.openxmlformats.org/officeDocument/2006/relationships/hyperlink" Target="https://www.linkedin.com/company/health-data-hub/" TargetMode="External"/><Relationship Id="rId7" Type="http://schemas.openxmlformats.org/officeDocument/2006/relationships/image" Target="../media/image1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5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ge5fa6a245f_0_0"/>
          <p:cNvSpPr txBox="1"/>
          <p:nvPr>
            <p:ph type="ctrTitle"/>
          </p:nvPr>
        </p:nvSpPr>
        <p:spPr>
          <a:xfrm>
            <a:off x="4855875" y="3275100"/>
            <a:ext cx="3597300" cy="186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0" lIns="0" spcFirstLastPara="1" rIns="0" wrap="square" tIns="0">
            <a:noAutofit/>
          </a:bodyPr>
          <a:lstStyle/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fr" sz="2300">
                <a:latin typeface="Montserrat"/>
                <a:ea typeface="Montserrat"/>
                <a:cs typeface="Montserrat"/>
                <a:sym typeface="Montserrat"/>
              </a:rPr>
              <a:t>Mise en situation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t/>
            </a:r>
            <a:endParaRPr i="1"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t/>
            </a:r>
            <a:endParaRPr b="1" sz="1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i="1" lang="fr" sz="1400"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i="1" sz="14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0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0affbfe5f1_2_0"/>
          <p:cNvSpPr txBox="1"/>
          <p:nvPr>
            <p:ph idx="12" type="sldNum"/>
          </p:nvPr>
        </p:nvSpPr>
        <p:spPr>
          <a:xfrm>
            <a:off x="8138357" y="4861598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22" name="Google Shape;322;g10affbfe5f1_2_0"/>
          <p:cNvSpPr txBox="1"/>
          <p:nvPr/>
        </p:nvSpPr>
        <p:spPr>
          <a:xfrm>
            <a:off x="1013775" y="1346975"/>
            <a:ext cx="7549200" cy="1329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f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Au HDH, nous proposons dans notre mode de recrutement, une mise en situation pour vous projeter dans le poste et échanger ensemble sur la manière dont vous vous y prendriez pour adresser une problématique propre au </a:t>
            </a:r>
            <a:r>
              <a:rPr b="0" i="0" lang="f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extLst>
                  <a:ext uri="http://customooxmlschemas.google.com/">
                    <go:slidesCustomData xmlns:go="http://customooxmlschemas.google.com/" textRoundtripDataId="0"/>
                  </a:ext>
                </a:extLst>
              </a:rPr>
              <a:t>HDH</a:t>
            </a:r>
            <a:r>
              <a:rPr b="0" i="0" lang="fr" sz="1600" u="none" cap="none" strike="noStrik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b="0" i="0" sz="16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just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323" name="Google Shape;323;g10affbfe5f1_2_0"/>
          <p:cNvCxnSpPr/>
          <p:nvPr/>
        </p:nvCxnSpPr>
        <p:spPr>
          <a:xfrm flipH="1" rot="10800000">
            <a:off x="1013775" y="752486"/>
            <a:ext cx="7517700" cy="10200"/>
          </a:xfrm>
          <a:prstGeom prst="straightConnector1">
            <a:avLst/>
          </a:prstGeom>
          <a:noFill/>
          <a:ln cap="flat" cmpd="sng" w="38100">
            <a:solidFill>
              <a:srgbClr val="612491"/>
            </a:solidFill>
            <a:prstDash val="solid"/>
            <a:miter lim="800000"/>
            <a:headEnd len="sm" w="sm" type="none"/>
            <a:tailEnd len="sm" w="sm" type="none"/>
          </a:ln>
        </p:spPr>
      </p:cxn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7" name="Shape 3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Google Shape;328;gf7a7966968_0_8"/>
          <p:cNvSpPr txBox="1"/>
          <p:nvPr>
            <p:ph idx="12" type="sldNum"/>
          </p:nvPr>
        </p:nvSpPr>
        <p:spPr>
          <a:xfrm>
            <a:off x="8138357" y="4861598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cxnSp>
        <p:nvCxnSpPr>
          <p:cNvPr id="329" name="Google Shape;329;gf7a7966968_0_8"/>
          <p:cNvCxnSpPr/>
          <p:nvPr/>
        </p:nvCxnSpPr>
        <p:spPr>
          <a:xfrm flipH="1" rot="10800000">
            <a:off x="1007050" y="466911"/>
            <a:ext cx="7517700" cy="10200"/>
          </a:xfrm>
          <a:prstGeom prst="straightConnector1">
            <a:avLst/>
          </a:prstGeom>
          <a:noFill/>
          <a:ln cap="flat" cmpd="sng" w="38100">
            <a:solidFill>
              <a:srgbClr val="61249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30" name="Google Shape;330;gf7a7966968_0_8"/>
          <p:cNvSpPr/>
          <p:nvPr/>
        </p:nvSpPr>
        <p:spPr>
          <a:xfrm>
            <a:off x="928125" y="73425"/>
            <a:ext cx="65748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1" i="0" lang="fr" sz="2400" u="none" cap="none" strike="noStrike">
                <a:solidFill>
                  <a:srgbClr val="7030A0"/>
                </a:solidFill>
                <a:latin typeface="Montserrat"/>
                <a:ea typeface="Montserrat"/>
                <a:cs typeface="Montserrat"/>
                <a:sym typeface="Montserrat"/>
              </a:rPr>
              <a:t>Mise en situation</a:t>
            </a:r>
            <a:endParaRPr b="1" i="0" sz="2400" u="none" cap="none" strike="noStrike">
              <a:solidFill>
                <a:srgbClr val="7030A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1" name="Google Shape;331;gf7a7966968_0_8"/>
          <p:cNvSpPr txBox="1"/>
          <p:nvPr/>
        </p:nvSpPr>
        <p:spPr>
          <a:xfrm>
            <a:off x="901515" y="573450"/>
            <a:ext cx="7884600" cy="399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0"/>
              </a:spcAft>
              <a:buNone/>
            </a:pPr>
            <a:r>
              <a:rPr b="1" lang="fr" sz="1700">
                <a:solidFill>
                  <a:schemeClr val="dk1"/>
                </a:solidFill>
              </a:rPr>
              <a:t>I. Traitement de données en Python (30 min)</a:t>
            </a:r>
            <a:endParaRPr b="1" sz="17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Contexte :</a:t>
            </a:r>
            <a:r>
              <a:rPr lang="fr" sz="1100">
                <a:solidFill>
                  <a:schemeClr val="dk1"/>
                </a:solidFill>
              </a:rPr>
              <a:t> Dans le cadre de préparations de données de santé anonymisées pour la recherche, vous disposez de deux fichiers CSV compressés: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patients.csv.gz</a:t>
            </a:r>
            <a:r>
              <a:rPr lang="fr" sz="1100">
                <a:solidFill>
                  <a:schemeClr val="dk1"/>
                </a:solidFill>
              </a:rPr>
              <a:t> : Liste de patients fictifs (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patient_id</a:t>
            </a:r>
            <a:r>
              <a:rPr lang="fr" sz="1100">
                <a:solidFill>
                  <a:schemeClr val="dk1"/>
                </a:solidFill>
              </a:rPr>
              <a:t>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birth_date</a:t>
            </a:r>
            <a:r>
              <a:rPr lang="fr" sz="1100">
                <a:solidFill>
                  <a:schemeClr val="dk1"/>
                </a:solidFill>
              </a:rPr>
              <a:t>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gender</a:t>
            </a:r>
            <a:r>
              <a:rPr lang="fr" sz="1100">
                <a:solidFill>
                  <a:schemeClr val="dk1"/>
                </a:solidFill>
              </a:rPr>
              <a:t>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consultations.csv.zip</a:t>
            </a:r>
            <a:r>
              <a:rPr lang="fr" sz="1100">
                <a:solidFill>
                  <a:schemeClr val="dk1"/>
                </a:solidFill>
              </a:rPr>
              <a:t> : Historique de consultations (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consultation_id</a:t>
            </a:r>
            <a:r>
              <a:rPr lang="fr" sz="1100">
                <a:solidFill>
                  <a:schemeClr val="dk1"/>
                </a:solidFill>
              </a:rPr>
              <a:t>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patient_id</a:t>
            </a:r>
            <a:r>
              <a:rPr lang="fr" sz="1100">
                <a:solidFill>
                  <a:schemeClr val="dk1"/>
                </a:solidFill>
              </a:rPr>
              <a:t>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date_consultation</a:t>
            </a:r>
            <a:r>
              <a:rPr lang="fr" sz="1100">
                <a:solidFill>
                  <a:schemeClr val="dk1"/>
                </a:solidFill>
              </a:rPr>
              <a:t>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diagnostic</a:t>
            </a:r>
            <a:r>
              <a:rPr lang="fr" sz="1100">
                <a:solidFill>
                  <a:schemeClr val="dk1"/>
                </a:solidFill>
              </a:rPr>
              <a:t>).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Exercice 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fr" sz="1100">
                <a:solidFill>
                  <a:schemeClr val="dk1"/>
                </a:solidFill>
              </a:rPr>
              <a:t>Lecture :</a:t>
            </a:r>
            <a:r>
              <a:rPr lang="fr" sz="1100">
                <a:solidFill>
                  <a:schemeClr val="dk1"/>
                </a:solidFill>
              </a:rPr>
              <a:t> Charger les deux fichiers dans des Dataframes.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fr" sz="1100">
                <a:solidFill>
                  <a:schemeClr val="dk1"/>
                </a:solidFill>
              </a:rPr>
              <a:t>Nettoyage &amp; Typage :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fr" sz="1100">
                <a:solidFill>
                  <a:schemeClr val="dk1"/>
                </a:solidFill>
              </a:rPr>
              <a:t>Gérer les valeurs nulles et/ou non-signifiantes.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fr" sz="1100">
                <a:solidFill>
                  <a:schemeClr val="dk1"/>
                </a:solidFill>
              </a:rPr>
              <a:t>Appliquer ou inférer un typage explicite des colonnes (dates, IDs...), en justifiant les types choisis.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fr" sz="1100">
                <a:solidFill>
                  <a:schemeClr val="dk1"/>
                </a:solidFill>
              </a:rPr>
              <a:t>Jointure &amp; Analyse :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fr" sz="1100">
                <a:solidFill>
                  <a:schemeClr val="dk1"/>
                </a:solidFill>
              </a:rPr>
              <a:t>Calculer la proportion de consultations ayant un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patient_id</a:t>
            </a:r>
            <a:r>
              <a:rPr lang="fr" sz="1100">
                <a:solidFill>
                  <a:schemeClr val="dk1"/>
                </a:solidFill>
              </a:rPr>
              <a:t> valide, groupée par mois de consultation.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b="1" lang="fr" sz="1100">
                <a:solidFill>
                  <a:schemeClr val="dk1"/>
                </a:solidFill>
              </a:rPr>
              <a:t>Sauvegarde :</a:t>
            </a:r>
            <a:endParaRPr b="1"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fr" sz="1100">
                <a:solidFill>
                  <a:schemeClr val="dk1"/>
                </a:solidFill>
              </a:rPr>
              <a:t>Sauvegarder les Dataframes résultats au format </a:t>
            </a:r>
            <a:r>
              <a:rPr b="1" lang="fr" sz="1100">
                <a:solidFill>
                  <a:schemeClr val="dk1"/>
                </a:solidFill>
              </a:rPr>
              <a:t>Parquet</a:t>
            </a:r>
            <a:r>
              <a:rPr lang="fr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lang="fr" sz="1100">
                <a:solidFill>
                  <a:schemeClr val="dk1"/>
                </a:solidFill>
              </a:rPr>
              <a:t>Le script doit générer un fichier de log (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processing.log</a:t>
            </a:r>
            <a:r>
              <a:rPr lang="fr" sz="1100">
                <a:solidFill>
                  <a:schemeClr val="dk1"/>
                </a:solidFill>
              </a:rPr>
              <a:t>) traçant les étapes du traitement.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3bb8a9dac47_0_17"/>
          <p:cNvSpPr txBox="1"/>
          <p:nvPr>
            <p:ph idx="12" type="sldNum"/>
          </p:nvPr>
        </p:nvSpPr>
        <p:spPr>
          <a:xfrm>
            <a:off x="8138357" y="4861598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cxnSp>
        <p:nvCxnSpPr>
          <p:cNvPr id="337" name="Google Shape;337;g3bb8a9dac47_0_17"/>
          <p:cNvCxnSpPr/>
          <p:nvPr/>
        </p:nvCxnSpPr>
        <p:spPr>
          <a:xfrm flipH="1" rot="10800000">
            <a:off x="1007050" y="466911"/>
            <a:ext cx="7517700" cy="10200"/>
          </a:xfrm>
          <a:prstGeom prst="straightConnector1">
            <a:avLst/>
          </a:prstGeom>
          <a:noFill/>
          <a:ln cap="flat" cmpd="sng" w="38100">
            <a:solidFill>
              <a:srgbClr val="61249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38" name="Google Shape;338;g3bb8a9dac47_0_17"/>
          <p:cNvSpPr/>
          <p:nvPr/>
        </p:nvSpPr>
        <p:spPr>
          <a:xfrm>
            <a:off x="928125" y="73425"/>
            <a:ext cx="65748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700">
                <a:solidFill>
                  <a:schemeClr val="dk1"/>
                </a:solidFill>
              </a:rPr>
              <a:t>II. SQL et Systèmes Relationnels (10 min)</a:t>
            </a:r>
            <a:endParaRPr b="1" i="0" sz="2400" u="none" cap="none" strike="noStrike">
              <a:solidFill>
                <a:srgbClr val="7030A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39" name="Google Shape;339;g3bb8a9dac47_0_17"/>
          <p:cNvSpPr txBox="1"/>
          <p:nvPr/>
        </p:nvSpPr>
        <p:spPr>
          <a:xfrm>
            <a:off x="901515" y="573450"/>
            <a:ext cx="7884600" cy="487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Schéma des données :</a:t>
            </a:r>
            <a:r>
              <a:rPr lang="fr" sz="1100">
                <a:solidFill>
                  <a:schemeClr val="dk1"/>
                </a:solidFill>
              </a:rPr>
              <a:t> Les tables suivantes sont disponibles (les clés étrangères portent le même nom que les clés primaires référencées):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fr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patients</a:t>
            </a:r>
            <a:r>
              <a:rPr b="1" lang="fr" sz="1100">
                <a:solidFill>
                  <a:schemeClr val="dk1"/>
                </a:solidFill>
              </a:rPr>
              <a:t> :</a:t>
            </a:r>
            <a:r>
              <a:rPr lang="fr" sz="1100">
                <a:solidFill>
                  <a:schemeClr val="dk1"/>
                </a:solidFill>
              </a:rPr>
              <a:t>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patient_uid</a:t>
            </a:r>
            <a:r>
              <a:rPr lang="fr" sz="1100">
                <a:solidFill>
                  <a:schemeClr val="dk1"/>
                </a:solidFill>
              </a:rPr>
              <a:t> (UUID),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gender</a:t>
            </a:r>
            <a:r>
              <a:rPr lang="fr" sz="1100">
                <a:solidFill>
                  <a:schemeClr val="dk1"/>
                </a:solidFill>
              </a:rPr>
              <a:t> (TEXT),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birth_date</a:t>
            </a:r>
            <a:r>
              <a:rPr lang="fr" sz="1100">
                <a:solidFill>
                  <a:schemeClr val="dk1"/>
                </a:solidFill>
              </a:rPr>
              <a:t> (DATE) 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fr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consultations</a:t>
            </a:r>
            <a:r>
              <a:rPr b="1" lang="fr" sz="1100">
                <a:solidFill>
                  <a:schemeClr val="dk1"/>
                </a:solidFill>
              </a:rPr>
              <a:t> :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consultation_uid</a:t>
            </a:r>
            <a:r>
              <a:rPr lang="fr" sz="1100">
                <a:solidFill>
                  <a:schemeClr val="dk1"/>
                </a:solidFill>
              </a:rPr>
              <a:t> (UUID),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patient_uid</a:t>
            </a:r>
            <a:r>
              <a:rPr lang="fr" sz="1100">
                <a:solidFill>
                  <a:schemeClr val="dk1"/>
                </a:solidFill>
              </a:rPr>
              <a:t> (UUID),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practitioner_uid</a:t>
            </a:r>
            <a:r>
              <a:rPr lang="fr" sz="1100">
                <a:solidFill>
                  <a:schemeClr val="dk1"/>
                </a:solidFill>
              </a:rPr>
              <a:t> (UUID),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consultation_date</a:t>
            </a:r>
            <a:r>
              <a:rPr lang="fr" sz="1100">
                <a:solidFill>
                  <a:schemeClr val="dk1"/>
                </a:solidFill>
              </a:rPr>
              <a:t> (DATE),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diagnosis_code</a:t>
            </a:r>
            <a:r>
              <a:rPr lang="fr" sz="1100">
                <a:solidFill>
                  <a:schemeClr val="dk1"/>
                </a:solidFill>
              </a:rPr>
              <a:t> (TEXT),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status</a:t>
            </a:r>
            <a:r>
              <a:rPr lang="fr" sz="1100">
                <a:solidFill>
                  <a:schemeClr val="dk1"/>
                </a:solidFill>
              </a:rPr>
              <a:t> (TEXT).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fr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prescriptions</a:t>
            </a:r>
            <a:r>
              <a:rPr b="1" lang="fr" sz="1100">
                <a:solidFill>
                  <a:schemeClr val="dk1"/>
                </a:solidFill>
              </a:rPr>
              <a:t> :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prescription_uid</a:t>
            </a:r>
            <a:r>
              <a:rPr lang="fr" sz="1100">
                <a:solidFill>
                  <a:schemeClr val="dk1"/>
                </a:solidFill>
              </a:rPr>
              <a:t> (UUID),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consultation_uid</a:t>
            </a:r>
            <a:r>
              <a:rPr lang="fr" sz="1100">
                <a:solidFill>
                  <a:schemeClr val="dk1"/>
                </a:solidFill>
              </a:rPr>
              <a:t> (UUID),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drug_code</a:t>
            </a:r>
            <a:r>
              <a:rPr lang="fr" sz="1100">
                <a:solidFill>
                  <a:schemeClr val="dk1"/>
                </a:solidFill>
              </a:rPr>
              <a:t> (TEXT),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quantity</a:t>
            </a:r>
            <a:r>
              <a:rPr lang="fr" sz="1100">
                <a:solidFill>
                  <a:schemeClr val="dk1"/>
                </a:solidFill>
              </a:rPr>
              <a:t> (INT),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unit_price</a:t>
            </a:r>
            <a:r>
              <a:rPr lang="fr" sz="1100">
                <a:solidFill>
                  <a:schemeClr val="dk1"/>
                </a:solidFill>
              </a:rPr>
              <a:t> (DECIMAL).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fr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practitioners</a:t>
            </a:r>
            <a:r>
              <a:rPr b="1" lang="fr" sz="1100">
                <a:solidFill>
                  <a:schemeClr val="dk1"/>
                </a:solidFill>
              </a:rPr>
              <a:t> :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practitioner_uid</a:t>
            </a:r>
            <a:r>
              <a:rPr lang="fr" sz="1100">
                <a:solidFill>
                  <a:schemeClr val="dk1"/>
                </a:solidFill>
              </a:rPr>
              <a:t> (UUID),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specialty_code</a:t>
            </a:r>
            <a:r>
              <a:rPr lang="fr" sz="1100">
                <a:solidFill>
                  <a:schemeClr val="dk1"/>
                </a:solidFill>
              </a:rPr>
              <a:t> (TEXT) 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Requête demandée :</a:t>
            </a:r>
            <a:r>
              <a:rPr lang="fr" sz="1100">
                <a:solidFill>
                  <a:schemeClr val="dk1"/>
                </a:solidFill>
              </a:rPr>
              <a:t> Nous souhaitons analyser l'évolution de la fréquentation féminine par année. Écrivez une requête SQL affichant: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fr" sz="1100">
                <a:solidFill>
                  <a:schemeClr val="dk1"/>
                </a:solidFill>
              </a:rPr>
              <a:t>Le code de la spécialité du practitioner</a:t>
            </a:r>
            <a:r>
              <a:rPr lang="fr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specialty_code</a:t>
            </a:r>
            <a:r>
              <a:rPr lang="fr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fr" sz="1100">
                <a:solidFill>
                  <a:schemeClr val="dk1"/>
                </a:solidFill>
              </a:rPr>
              <a:t>L'année de la consultation (à extraire de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 consultation_date</a:t>
            </a:r>
            <a:r>
              <a:rPr lang="fr" sz="1100">
                <a:solidFill>
                  <a:schemeClr val="dk1"/>
                </a:solidFill>
              </a:rPr>
              <a:t>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fr" sz="1100">
                <a:solidFill>
                  <a:schemeClr val="dk1"/>
                </a:solidFill>
              </a:rPr>
              <a:t>Le nombre de patientes femmes </a:t>
            </a:r>
            <a:r>
              <a:rPr lang="fr" sz="11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gender = 'F</a:t>
            </a:r>
            <a:r>
              <a:rPr lang="fr" sz="1100">
                <a:solidFill>
                  <a:schemeClr val="dk1"/>
                </a:solidFill>
              </a:rPr>
              <a:t>') uniques.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100">
                <a:solidFill>
                  <a:schemeClr val="dk1"/>
                </a:solidFill>
              </a:rPr>
              <a:t>Règles de gestion :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fr" sz="1100">
                <a:solidFill>
                  <a:schemeClr val="dk1"/>
                </a:solidFill>
              </a:rPr>
              <a:t>Ne prendre en compte que les consultations non annulées (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status &lt;&gt; 'cancelled'</a:t>
            </a:r>
            <a:r>
              <a:rPr lang="fr" sz="1100">
                <a:solidFill>
                  <a:schemeClr val="dk1"/>
                </a:solidFill>
              </a:rPr>
              <a:t>).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fr" sz="1100">
                <a:solidFill>
                  <a:schemeClr val="dk1"/>
                </a:solidFill>
              </a:rPr>
              <a:t>Exhaustivité :</a:t>
            </a:r>
            <a:r>
              <a:rPr lang="fr" sz="1100">
                <a:solidFill>
                  <a:schemeClr val="dk1"/>
                </a:solidFill>
              </a:rPr>
              <a:t> Le rapport doit lister chaque couple (Spécialité + Année) ayant eu des consultations, même si le nombre de femmes est de 0.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i="1" lang="fr" sz="1100">
                <a:solidFill>
                  <a:schemeClr val="dk1"/>
                </a:solidFill>
              </a:rPr>
              <a:t>Note :</a:t>
            </a:r>
            <a:r>
              <a:rPr lang="fr" sz="1100">
                <a:solidFill>
                  <a:schemeClr val="dk1"/>
                </a:solidFill>
              </a:rPr>
              <a:t> Un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patient_id</a:t>
            </a:r>
            <a:r>
              <a:rPr lang="fr" sz="1100">
                <a:solidFill>
                  <a:schemeClr val="dk1"/>
                </a:solidFill>
              </a:rPr>
              <a:t> peut exister dans la table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consultations</a:t>
            </a:r>
            <a:r>
              <a:rPr lang="fr" sz="1100">
                <a:solidFill>
                  <a:schemeClr val="dk1"/>
                </a:solidFill>
              </a:rPr>
              <a:t> sans être présent dans la table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patients</a:t>
            </a:r>
            <a:r>
              <a:rPr lang="fr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700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3bb8a9dac47_0_24"/>
          <p:cNvSpPr txBox="1"/>
          <p:nvPr>
            <p:ph idx="12" type="sldNum"/>
          </p:nvPr>
        </p:nvSpPr>
        <p:spPr>
          <a:xfrm>
            <a:off x="8138357" y="4861598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cxnSp>
        <p:nvCxnSpPr>
          <p:cNvPr id="345" name="Google Shape;345;g3bb8a9dac47_0_24"/>
          <p:cNvCxnSpPr/>
          <p:nvPr/>
        </p:nvCxnSpPr>
        <p:spPr>
          <a:xfrm flipH="1" rot="10800000">
            <a:off x="1007050" y="466911"/>
            <a:ext cx="7517700" cy="10200"/>
          </a:xfrm>
          <a:prstGeom prst="straightConnector1">
            <a:avLst/>
          </a:prstGeom>
          <a:noFill/>
          <a:ln cap="flat" cmpd="sng" w="38100">
            <a:solidFill>
              <a:srgbClr val="612491"/>
            </a:solidFill>
            <a:prstDash val="solid"/>
            <a:miter lim="800000"/>
            <a:headEnd len="sm" w="sm" type="none"/>
            <a:tailEnd len="sm" w="sm" type="none"/>
          </a:ln>
        </p:spPr>
      </p:cxnSp>
      <p:sp>
        <p:nvSpPr>
          <p:cNvPr id="346" name="Google Shape;346;g3bb8a9dac47_0_24"/>
          <p:cNvSpPr/>
          <p:nvPr/>
        </p:nvSpPr>
        <p:spPr>
          <a:xfrm>
            <a:off x="928125" y="73425"/>
            <a:ext cx="6574800" cy="495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800"/>
              </a:spcBef>
              <a:spcAft>
                <a:spcPts val="4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fr" sz="1700">
                <a:solidFill>
                  <a:schemeClr val="dk1"/>
                </a:solidFill>
              </a:rPr>
              <a:t>III. Connaissances Générales Spark</a:t>
            </a:r>
            <a:endParaRPr b="1" i="0" sz="2400" u="none" cap="none" strike="noStrike">
              <a:solidFill>
                <a:srgbClr val="7030A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47" name="Google Shape;347;g3bb8a9dac47_0_24"/>
          <p:cNvSpPr txBox="1"/>
          <p:nvPr/>
        </p:nvSpPr>
        <p:spPr>
          <a:xfrm>
            <a:off x="901515" y="573450"/>
            <a:ext cx="7884600" cy="3306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fr" sz="1100">
                <a:solidFill>
                  <a:schemeClr val="dk1"/>
                </a:solidFill>
              </a:rPr>
              <a:t>Cette partie servira de base de discussion lors de l'entretien de restitution. Aucune rédaction n'est attendue, mais préparez-vous à discuter des points suivants :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1. Distribution &amp; Parallélisation (Cas pratique)</a:t>
            </a:r>
            <a:r>
              <a:rPr lang="fr" sz="1100">
                <a:solidFill>
                  <a:schemeClr val="dk1"/>
                </a:solidFill>
              </a:rPr>
              <a:t> Imaginez un cluster de </a:t>
            </a:r>
            <a:r>
              <a:rPr b="1" lang="fr" sz="1100">
                <a:solidFill>
                  <a:schemeClr val="dk1"/>
                </a:solidFill>
              </a:rPr>
              <a:t>4 machines</a:t>
            </a:r>
            <a:r>
              <a:rPr lang="fr" sz="1100">
                <a:solidFill>
                  <a:schemeClr val="dk1"/>
                </a:solidFill>
              </a:rPr>
              <a:t> (workers), possédant chacune </a:t>
            </a:r>
            <a:r>
              <a:rPr b="1" lang="fr" sz="1100">
                <a:solidFill>
                  <a:schemeClr val="dk1"/>
                </a:solidFill>
              </a:rPr>
              <a:t>8 cœurs CPU</a:t>
            </a:r>
            <a:r>
              <a:rPr lang="fr" sz="1100">
                <a:solidFill>
                  <a:schemeClr val="dk1"/>
                </a:solidFill>
              </a:rPr>
              <a:t> physiques. Vous traitez un fichier volumineux découpé explicitement en </a:t>
            </a:r>
            <a:r>
              <a:rPr b="1" lang="fr" sz="1100">
                <a:solidFill>
                  <a:schemeClr val="dk1"/>
                </a:solidFill>
              </a:rPr>
              <a:t>16 blocs</a:t>
            </a:r>
            <a:r>
              <a:rPr lang="fr" sz="1100">
                <a:solidFill>
                  <a:schemeClr val="dk1"/>
                </a:solidFill>
              </a:rPr>
              <a:t> (partitions) distincts.</a:t>
            </a:r>
            <a:endParaRPr sz="1100">
              <a:solidFill>
                <a:schemeClr val="dk1"/>
              </a:solidFill>
            </a:endParaRPr>
          </a:p>
          <a:p>
            <a:pPr indent="0" lvl="0" marL="381000" marR="3810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Question :</a:t>
            </a:r>
            <a:r>
              <a:rPr lang="fr" sz="1100">
                <a:solidFill>
                  <a:schemeClr val="dk1"/>
                </a:solidFill>
              </a:rPr>
              <a:t> Dans le meilleur des cas, combien de ces blocs seront traités exactement en même temps (en parallèle) sur votre cluster ?</a:t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chemeClr val="dk1"/>
                </a:solidFill>
              </a:rPr>
              <a:t>2. Compréhension de l'optimisation Spark</a:t>
            </a:r>
            <a:endParaRPr b="1"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fr" sz="1100">
                <a:solidFill>
                  <a:schemeClr val="dk1"/>
                </a:solidFill>
              </a:rPr>
              <a:t>Le cycle de vie d'un job Spark et la </a:t>
            </a:r>
            <a:r>
              <a:rPr i="1" lang="fr" sz="1100">
                <a:solidFill>
                  <a:schemeClr val="dk1"/>
                </a:solidFill>
              </a:rPr>
              <a:t>Lazy Evaluation</a:t>
            </a:r>
            <a:r>
              <a:rPr lang="fr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fr" sz="1100">
                <a:solidFill>
                  <a:schemeClr val="dk1"/>
                </a:solidFill>
              </a:rPr>
              <a:t>La différence entre </a:t>
            </a:r>
            <a:r>
              <a:rPr b="1" lang="fr" sz="1100">
                <a:solidFill>
                  <a:schemeClr val="dk1"/>
                </a:solidFill>
              </a:rPr>
              <a:t>Transformations</a:t>
            </a:r>
            <a:r>
              <a:rPr lang="fr" sz="1100">
                <a:solidFill>
                  <a:schemeClr val="dk1"/>
                </a:solidFill>
              </a:rPr>
              <a:t> et </a:t>
            </a:r>
            <a:r>
              <a:rPr b="1" lang="fr" sz="1100">
                <a:solidFill>
                  <a:schemeClr val="dk1"/>
                </a:solidFill>
              </a:rPr>
              <a:t>Actions</a:t>
            </a:r>
            <a:r>
              <a:rPr lang="fr" sz="1100">
                <a:solidFill>
                  <a:schemeClr val="dk1"/>
                </a:solidFill>
              </a:rPr>
              <a:t> et leur impact sur l'exécution.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fr" sz="1100">
                <a:solidFill>
                  <a:schemeClr val="dk1"/>
                </a:solidFill>
              </a:rPr>
              <a:t>Les risques liés à l'usage de la commande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collect()</a:t>
            </a:r>
            <a:r>
              <a:rPr lang="fr" sz="1100">
                <a:solidFill>
                  <a:schemeClr val="dk1"/>
                </a:solidFill>
              </a:rPr>
              <a:t>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fr" sz="1100">
                <a:solidFill>
                  <a:schemeClr val="dk1"/>
                </a:solidFill>
              </a:rPr>
              <a:t>Performance &amp; Scaling : passage de Pandas au Big Data distribué.</a:t>
            </a:r>
            <a:endParaRPr sz="11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lang="fr" sz="1100">
                <a:solidFill>
                  <a:schemeClr val="dk1"/>
                </a:solidFill>
              </a:rPr>
              <a:t>Architecture : Limites Parquet/Avro et apports des </a:t>
            </a:r>
            <a:r>
              <a:rPr i="1" lang="fr" sz="1100">
                <a:solidFill>
                  <a:schemeClr val="dk1"/>
                </a:solidFill>
              </a:rPr>
              <a:t>Open Table Formats</a:t>
            </a:r>
            <a:r>
              <a:rPr lang="fr" sz="1100">
                <a:solidFill>
                  <a:schemeClr val="dk1"/>
                </a:solidFill>
              </a:rPr>
              <a:t> (Iceberg, Delta,..).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atient_id</a:t>
            </a:r>
            <a:r>
              <a:rPr lang="fr" sz="1100">
                <a:solidFill>
                  <a:schemeClr val="dk1"/>
                </a:solidFill>
              </a:rPr>
              <a:t> peut exister dans la table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consultations</a:t>
            </a:r>
            <a:r>
              <a:rPr lang="fr" sz="1100">
                <a:solidFill>
                  <a:schemeClr val="dk1"/>
                </a:solidFill>
              </a:rPr>
              <a:t> sans être présent dans la table </a:t>
            </a:r>
            <a:r>
              <a:rPr lang="fr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patients</a:t>
            </a:r>
            <a:r>
              <a:rPr lang="fr" sz="1100">
                <a:solidFill>
                  <a:schemeClr val="dk1"/>
                </a:solidFill>
              </a:rPr>
              <a:t>.</a:t>
            </a:r>
            <a:endParaRPr b="1" sz="1700">
              <a:solidFill>
                <a:schemeClr val="dk1"/>
              </a:solidFill>
            </a:endParaRPr>
          </a:p>
        </p:txBody>
      </p:sp>
      <p:sp>
        <p:nvSpPr>
          <p:cNvPr id="348" name="Google Shape;348;g3bb8a9dac47_0_24"/>
          <p:cNvSpPr txBox="1"/>
          <p:nvPr/>
        </p:nvSpPr>
        <p:spPr>
          <a:xfrm>
            <a:off x="773800" y="3879750"/>
            <a:ext cx="7295400" cy="84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fr" sz="1100">
                <a:solidFill>
                  <a:srgbClr val="7030A0"/>
                </a:solidFill>
              </a:rPr>
              <a:t>Merci de mettre les scriptes / outputs de réponses dans un dépôt GIT publique ou accessible aux :</a:t>
            </a:r>
            <a:endParaRPr b="1" sz="1100">
              <a:solidFill>
                <a:srgbClr val="7030A0"/>
              </a:solidFill>
            </a:endParaRPr>
          </a:p>
          <a:p>
            <a:pPr indent="0" lvl="0" marL="457200" rtl="0" algn="ctr">
              <a:lnSpc>
                <a:spcPct val="10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fr" sz="1100">
                <a:solidFill>
                  <a:srgbClr val="612491"/>
                </a:solidFill>
              </a:rPr>
              <a:t>Farzaneh MICHAUD &lt;</a:t>
            </a:r>
            <a:r>
              <a:rPr lang="fr" sz="1100" u="sng">
                <a:solidFill>
                  <a:srgbClr val="61249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</a:t>
            </a:r>
            <a:r>
              <a:rPr lang="fr" sz="1100" u="sng">
                <a:solidFill>
                  <a:srgbClr val="61249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arzaneh.michaud@health-data-hub.fr</a:t>
            </a:r>
            <a:r>
              <a:rPr lang="fr" sz="1100">
                <a:solidFill>
                  <a:srgbClr val="612491"/>
                </a:solidFill>
              </a:rPr>
              <a:t>&gt;, Alhassane DICKO &lt;</a:t>
            </a:r>
            <a:r>
              <a:rPr lang="fr" sz="1100" u="sng">
                <a:solidFill>
                  <a:srgbClr val="61249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alhassane.dicko@health-data-hub.fr</a:t>
            </a:r>
            <a:r>
              <a:rPr lang="fr" sz="1100">
                <a:solidFill>
                  <a:srgbClr val="612491"/>
                </a:solidFill>
              </a:rPr>
              <a:t>&gt;, Bouabdellah Lamani &lt;</a:t>
            </a:r>
            <a:r>
              <a:rPr lang="fr" sz="1100" u="sng">
                <a:solidFill>
                  <a:srgbClr val="612491"/>
                </a:solidFill>
                <a:hlinkClick r:id="rId6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bouabdellah.lamani@health-data-hub.fr</a:t>
            </a:r>
            <a:r>
              <a:rPr lang="fr" sz="1100">
                <a:solidFill>
                  <a:srgbClr val="612491"/>
                </a:solidFill>
              </a:rPr>
              <a:t>&gt;</a:t>
            </a:r>
            <a:endParaRPr>
              <a:solidFill>
                <a:srgbClr val="61249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3" name="Shape 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4" name="Google Shape;354;g3aff75ff927_0_185"/>
          <p:cNvSpPr txBox="1"/>
          <p:nvPr>
            <p:ph idx="12" type="sldNum"/>
          </p:nvPr>
        </p:nvSpPr>
        <p:spPr>
          <a:xfrm>
            <a:off x="8141204" y="4661738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sp>
        <p:nvSpPr>
          <p:cNvPr id="355" name="Google Shape;355;g3aff75ff927_0_185"/>
          <p:cNvSpPr txBox="1"/>
          <p:nvPr>
            <p:ph type="title"/>
          </p:nvPr>
        </p:nvSpPr>
        <p:spPr>
          <a:xfrm>
            <a:off x="742950" y="159544"/>
            <a:ext cx="47796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1900"/>
              <a:buNone/>
            </a:pPr>
            <a:r>
              <a:rPr lang="fr"/>
              <a:t>Organigramme général</a:t>
            </a:r>
            <a:endParaRPr/>
          </a:p>
        </p:txBody>
      </p:sp>
      <p:pic>
        <p:nvPicPr>
          <p:cNvPr id="356" name="Google Shape;356;g3aff75ff927_0_185"/>
          <p:cNvPicPr preferRelativeResize="0"/>
          <p:nvPr/>
        </p:nvPicPr>
        <p:blipFill rotWithShape="1">
          <a:blip r:embed="rId3">
            <a:alphaModFix/>
          </a:blip>
          <a:srcRect b="2855" l="0" r="2600" t="8192"/>
          <a:stretch/>
        </p:blipFill>
        <p:spPr>
          <a:xfrm>
            <a:off x="2788706" y="719831"/>
            <a:ext cx="1287262" cy="2084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7" name="Google Shape;357;g3aff75ff927_0_18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789750" y="1760934"/>
            <a:ext cx="1564481" cy="935831"/>
          </a:xfrm>
          <a:prstGeom prst="rect">
            <a:avLst/>
          </a:prstGeom>
          <a:noFill/>
          <a:ln>
            <a:noFill/>
          </a:ln>
        </p:spPr>
      </p:pic>
      <p:pic>
        <p:nvPicPr>
          <p:cNvPr id="358" name="Google Shape;358;g3aff75ff927_0_18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5260988" y="1182947"/>
            <a:ext cx="371475" cy="778669"/>
          </a:xfrm>
          <a:prstGeom prst="rect">
            <a:avLst/>
          </a:prstGeom>
          <a:noFill/>
          <a:ln>
            <a:noFill/>
          </a:ln>
        </p:spPr>
      </p:pic>
      <p:pic>
        <p:nvPicPr>
          <p:cNvPr id="359" name="Google Shape;359;g3aff75ff927_0_185"/>
          <p:cNvPicPr preferRelativeResize="0"/>
          <p:nvPr/>
        </p:nvPicPr>
        <p:blipFill rotWithShape="1">
          <a:blip r:embed="rId6">
            <a:alphaModFix/>
          </a:blip>
          <a:srcRect b="0" l="15647" r="0" t="0"/>
          <a:stretch/>
        </p:blipFill>
        <p:spPr>
          <a:xfrm>
            <a:off x="1199719" y="2858569"/>
            <a:ext cx="5381024" cy="1057275"/>
          </a:xfrm>
          <a:prstGeom prst="rect">
            <a:avLst/>
          </a:prstGeom>
          <a:noFill/>
          <a:ln>
            <a:noFill/>
          </a:ln>
        </p:spPr>
      </p:pic>
      <p:sp>
        <p:nvSpPr>
          <p:cNvPr id="360" name="Google Shape;360;g3aff75ff927_0_185"/>
          <p:cNvSpPr txBox="1"/>
          <p:nvPr/>
        </p:nvSpPr>
        <p:spPr>
          <a:xfrm>
            <a:off x="1362881" y="1014066"/>
            <a:ext cx="15276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Direction scientifique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Emmanuel Bacry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1" name="Google Shape;361;g3aff75ff927_0_185"/>
          <p:cNvSpPr txBox="1"/>
          <p:nvPr/>
        </p:nvSpPr>
        <p:spPr>
          <a:xfrm>
            <a:off x="1325306" y="1686984"/>
            <a:ext cx="14634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Direction de la santé et de l'ouverture à la société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Caroline Guillot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2" name="Google Shape;362;g3aff75ff927_0_185"/>
          <p:cNvSpPr txBox="1"/>
          <p:nvPr/>
        </p:nvSpPr>
        <p:spPr>
          <a:xfrm>
            <a:off x="6722756" y="291319"/>
            <a:ext cx="15276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Secrétariat général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Clarisse Manoussis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3" name="Google Shape;363;g3aff75ff927_0_185"/>
          <p:cNvSpPr txBox="1"/>
          <p:nvPr/>
        </p:nvSpPr>
        <p:spPr>
          <a:xfrm>
            <a:off x="6722756" y="992259"/>
            <a:ext cx="18336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Pôle communication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Amélie Nun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4" name="Google Shape;364;g3aff75ff927_0_185"/>
          <p:cNvSpPr txBox="1"/>
          <p:nvPr/>
        </p:nvSpPr>
        <p:spPr>
          <a:xfrm>
            <a:off x="6722756" y="1636069"/>
            <a:ext cx="18336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Pôle juridique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Yacine Daquin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5" name="Google Shape;365;g3aff75ff927_0_185"/>
          <p:cNvSpPr txBox="1"/>
          <p:nvPr/>
        </p:nvSpPr>
        <p:spPr>
          <a:xfrm>
            <a:off x="6722756" y="2299313"/>
            <a:ext cx="19734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Pôle SSI </a:t>
            </a:r>
            <a:r>
              <a:rPr b="0" i="1" lang="fr" sz="8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&amp; </a:t>
            </a: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Pôle DPO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Léa Rizzuto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66" name="Google Shape;366;g3aff75ff927_0_185"/>
          <p:cNvPicPr preferRelativeResize="0"/>
          <p:nvPr/>
        </p:nvPicPr>
        <p:blipFill rotWithShape="1">
          <a:blip r:embed="rId7">
            <a:alphaModFix/>
          </a:blip>
          <a:srcRect b="0" l="0" r="0" t="7715"/>
          <a:stretch/>
        </p:blipFill>
        <p:spPr>
          <a:xfrm>
            <a:off x="5582850" y="58256"/>
            <a:ext cx="1150144" cy="2716032"/>
          </a:xfrm>
          <a:prstGeom prst="rect">
            <a:avLst/>
          </a:prstGeom>
          <a:noFill/>
          <a:ln>
            <a:noFill/>
          </a:ln>
        </p:spPr>
      </p:pic>
      <p:sp>
        <p:nvSpPr>
          <p:cNvPr id="367" name="Google Shape;367;g3aff75ff927_0_185"/>
          <p:cNvSpPr txBox="1"/>
          <p:nvPr/>
        </p:nvSpPr>
        <p:spPr>
          <a:xfrm>
            <a:off x="3789750" y="822974"/>
            <a:ext cx="1732800" cy="935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Direction générale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&amp;AQSSI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34290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Laurent Vilboeuf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Directeur par intérim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8" name="Google Shape;368;g3aff75ff927_0_185"/>
          <p:cNvSpPr txBox="1"/>
          <p:nvPr/>
        </p:nvSpPr>
        <p:spPr>
          <a:xfrm>
            <a:off x="2144288" y="3878869"/>
            <a:ext cx="1150200" cy="8130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none" cap="none" strike="noStrike">
                <a:solidFill>
                  <a:srgbClr val="666666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Pôle data 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Tim Vlaar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Pôle des référents Data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Farzaneh Michaud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1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1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1" i="1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0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9" name="Google Shape;369;g3aff75ff927_0_185"/>
          <p:cNvSpPr txBox="1"/>
          <p:nvPr/>
        </p:nvSpPr>
        <p:spPr>
          <a:xfrm>
            <a:off x="3497175" y="3878869"/>
            <a:ext cx="12156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Direction projets et service utilisateurs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Gautier Schreiner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0" name="Google Shape;370;g3aff75ff927_0_185"/>
          <p:cNvSpPr txBox="1"/>
          <p:nvPr/>
        </p:nvSpPr>
        <p:spPr>
          <a:xfrm>
            <a:off x="4862175" y="3880125"/>
            <a:ext cx="10563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Direction 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des Partenariats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Carole Dorphin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1" name="Google Shape;371;g3aff75ff927_0_185"/>
          <p:cNvSpPr txBox="1"/>
          <p:nvPr/>
        </p:nvSpPr>
        <p:spPr>
          <a:xfrm>
            <a:off x="6067875" y="3880125"/>
            <a:ext cx="8784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Direction 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du Guichet 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Valérie Edel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2" name="Google Shape;372;g3aff75ff927_0_185"/>
          <p:cNvSpPr txBox="1"/>
          <p:nvPr/>
        </p:nvSpPr>
        <p:spPr>
          <a:xfrm>
            <a:off x="7161619" y="3878869"/>
            <a:ext cx="1025100" cy="474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Direction des Services aux bases de  données de santé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Emilie Courtois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73" name="Google Shape;373;g3aff75ff927_0_185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197378" y="3361565"/>
            <a:ext cx="425132" cy="499500"/>
          </a:xfrm>
          <a:prstGeom prst="rect">
            <a:avLst/>
          </a:prstGeom>
          <a:noFill/>
          <a:ln>
            <a:noFill/>
          </a:ln>
        </p:spPr>
      </p:pic>
      <p:sp>
        <p:nvSpPr>
          <p:cNvPr id="374" name="Google Shape;374;g3aff75ff927_0_185"/>
          <p:cNvSpPr/>
          <p:nvPr/>
        </p:nvSpPr>
        <p:spPr>
          <a:xfrm>
            <a:off x="2695106" y="2198231"/>
            <a:ext cx="1056300" cy="7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5" name="Google Shape;375;g3aff75ff927_0_185"/>
          <p:cNvSpPr/>
          <p:nvPr/>
        </p:nvSpPr>
        <p:spPr>
          <a:xfrm>
            <a:off x="3493388" y="1928803"/>
            <a:ext cx="328200" cy="2739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6" name="Google Shape;376;g3aff75ff927_0_18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 rot="10800000">
            <a:off x="3704484" y="1150134"/>
            <a:ext cx="371475" cy="778669"/>
          </a:xfrm>
          <a:prstGeom prst="rect">
            <a:avLst/>
          </a:prstGeom>
          <a:noFill/>
          <a:ln>
            <a:noFill/>
          </a:ln>
        </p:spPr>
      </p:pic>
      <p:sp>
        <p:nvSpPr>
          <p:cNvPr id="377" name="Google Shape;377;g3aff75ff927_0_185"/>
          <p:cNvSpPr txBox="1"/>
          <p:nvPr/>
        </p:nvSpPr>
        <p:spPr>
          <a:xfrm>
            <a:off x="2668575" y="2528944"/>
            <a:ext cx="15276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Cabinet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Remi Feraille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t/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78" name="Google Shape;378;g3aff75ff927_0_185"/>
          <p:cNvSpPr/>
          <p:nvPr/>
        </p:nvSpPr>
        <p:spPr>
          <a:xfrm>
            <a:off x="1185000" y="3306169"/>
            <a:ext cx="768000" cy="7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79" name="Google Shape;379;g3aff75ff927_0_185"/>
          <p:cNvPicPr preferRelativeResize="0"/>
          <p:nvPr/>
        </p:nvPicPr>
        <p:blipFill rotWithShape="1">
          <a:blip r:embed="rId9">
            <a:alphaModFix/>
          </a:blip>
          <a:srcRect b="11447" l="890" r="88417" t="73996"/>
          <a:stretch/>
        </p:blipFill>
        <p:spPr>
          <a:xfrm>
            <a:off x="1185000" y="3306169"/>
            <a:ext cx="676931" cy="610264"/>
          </a:xfrm>
          <a:prstGeom prst="rect">
            <a:avLst/>
          </a:prstGeom>
          <a:noFill/>
          <a:ln>
            <a:noFill/>
          </a:ln>
        </p:spPr>
      </p:pic>
      <p:sp>
        <p:nvSpPr>
          <p:cNvPr id="380" name="Google Shape;380;g3aff75ff927_0_185"/>
          <p:cNvSpPr txBox="1"/>
          <p:nvPr/>
        </p:nvSpPr>
        <p:spPr>
          <a:xfrm>
            <a:off x="1212244" y="3880125"/>
            <a:ext cx="9381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Direction 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0" i="1" lang="fr" sz="800" u="sng" cap="none" strike="noStrike">
                <a:solidFill>
                  <a:schemeClr val="hlink"/>
                </a:solidFill>
                <a:latin typeface="Montserrat"/>
                <a:ea typeface="Montserrat"/>
                <a:cs typeface="Montserrat"/>
                <a:sym typeface="Montserrat"/>
              </a:rPr>
              <a:t>technique</a:t>
            </a:r>
            <a:endParaRPr b="0" i="1" sz="800" u="none" cap="none" strike="noStrike">
              <a:solidFill>
                <a:srgbClr val="666666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00"/>
              <a:buFont typeface="Arial"/>
              <a:buNone/>
            </a:pPr>
            <a:r>
              <a:rPr b="1" i="0" lang="fr" sz="800" u="none" cap="none" strike="noStrike">
                <a:solidFill>
                  <a:schemeClr val="accent4"/>
                </a:solidFill>
                <a:latin typeface="Montserrat"/>
                <a:ea typeface="Montserrat"/>
                <a:cs typeface="Montserrat"/>
                <a:sym typeface="Montserrat"/>
              </a:rPr>
              <a:t>Louis Pery </a:t>
            </a:r>
            <a:endParaRPr b="1" i="0" sz="800" u="none" cap="none" strike="noStrike">
              <a:solidFill>
                <a:schemeClr val="accent4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81" name="Google Shape;381;g3aff75ff927_0_185"/>
          <p:cNvSpPr/>
          <p:nvPr/>
        </p:nvSpPr>
        <p:spPr>
          <a:xfrm>
            <a:off x="859706" y="2538000"/>
            <a:ext cx="581100" cy="729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82" name="Google Shape;382;g3aff75ff927_0_185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6273374" y="2652338"/>
            <a:ext cx="1349137" cy="685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86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ge72b2e9b41_0_411"/>
          <p:cNvSpPr txBox="1"/>
          <p:nvPr>
            <p:ph idx="12" type="sldNum"/>
          </p:nvPr>
        </p:nvSpPr>
        <p:spPr>
          <a:xfrm>
            <a:off x="8129016" y="4767263"/>
            <a:ext cx="3864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ctr" bIns="34275" lIns="68575" spcFirstLastPara="1" rIns="68575" wrap="square" tIns="3427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900"/>
              <a:buFont typeface="Arial"/>
              <a:buNone/>
            </a:pPr>
            <a:fld id="{00000000-1234-1234-1234-123412341234}" type="slidenum">
              <a:rPr lang="fr"/>
              <a:t>‹#›</a:t>
            </a:fld>
            <a:endParaRPr/>
          </a:p>
        </p:txBody>
      </p:sp>
      <p:pic>
        <p:nvPicPr>
          <p:cNvPr id="388" name="Google Shape;388;ge72b2e9b41_0_4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312775" y="2311824"/>
            <a:ext cx="2625130" cy="559857"/>
          </a:xfrm>
          <a:prstGeom prst="rect">
            <a:avLst/>
          </a:prstGeom>
          <a:noFill/>
          <a:ln>
            <a:noFill/>
          </a:ln>
        </p:spPr>
      </p:pic>
      <p:sp>
        <p:nvSpPr>
          <p:cNvPr id="389" name="Google Shape;389;ge72b2e9b41_0_411"/>
          <p:cNvSpPr txBox="1"/>
          <p:nvPr/>
        </p:nvSpPr>
        <p:spPr>
          <a:xfrm>
            <a:off x="3228656" y="2993618"/>
            <a:ext cx="4662000" cy="238500"/>
          </a:xfrm>
          <a:prstGeom prst="rect">
            <a:avLst/>
          </a:prstGeom>
          <a:noFill/>
          <a:ln>
            <a:noFill/>
          </a:ln>
        </p:spPr>
        <p:txBody>
          <a:bodyPr anchorCtr="0" anchor="t" bIns="34275" lIns="68575" spcFirstLastPara="1" rIns="68575" wrap="square" tIns="342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fr" sz="1100" u="none" cap="none" strike="noStrike">
                <a:solidFill>
                  <a:srgbClr val="1D7293"/>
                </a:solidFill>
                <a:latin typeface="Montserrat"/>
                <a:ea typeface="Montserrat"/>
                <a:cs typeface="Montserrat"/>
                <a:sym typeface="Montserrat"/>
              </a:rPr>
              <a:t>Suivez-nous sur les réseaux sociaux !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90" name="Google Shape;390;ge72b2e9b41_0_411">
            <a:hlinkClick r:id="rId4"/>
          </p:cNvPr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289832" y="3270033"/>
            <a:ext cx="336602" cy="273846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Linkedin - Icônes des médias sociaux gratuites" id="391" name="Google Shape;391;ge72b2e9b41_0_411">
            <a:hlinkClick r:id="rId6"/>
          </p:cNvPr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3832157" y="3270033"/>
            <a:ext cx="273844" cy="27384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Theme FDT V1_13032017">
  <a:themeElements>
    <a:clrScheme name="Custom 2">
      <a:dk1>
        <a:srgbClr val="000000"/>
      </a:dk1>
      <a:lt1>
        <a:srgbClr val="FFFFFF"/>
      </a:lt1>
      <a:dk2>
        <a:srgbClr val="22759E"/>
      </a:dk2>
      <a:lt2>
        <a:srgbClr val="939393"/>
      </a:lt2>
      <a:accent1>
        <a:srgbClr val="EEEEEE"/>
      </a:accent1>
      <a:accent2>
        <a:srgbClr val="E39774"/>
      </a:accent2>
      <a:accent3>
        <a:srgbClr val="3DBFA1"/>
      </a:accent3>
      <a:accent4>
        <a:srgbClr val="326273"/>
      </a:accent4>
      <a:accent5>
        <a:srgbClr val="04BFC8"/>
      </a:accent5>
      <a:accent6>
        <a:srgbClr val="04D4DE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hème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1- Thème HDH">
  <a:themeElements>
    <a:clrScheme name="Office">
      <a:dk1>
        <a:srgbClr val="1D7293"/>
      </a:dk1>
      <a:lt1>
        <a:srgbClr val="FFFFFF"/>
      </a:lt1>
      <a:dk2>
        <a:srgbClr val="5DEEE3"/>
      </a:dk2>
      <a:lt2>
        <a:srgbClr val="612491"/>
      </a:lt2>
      <a:accent1>
        <a:srgbClr val="F2F7F9"/>
      </a:accent1>
      <a:accent2>
        <a:srgbClr val="E7F6F9"/>
      </a:accent2>
      <a:accent3>
        <a:srgbClr val="F7F4F9"/>
      </a:accent3>
      <a:accent4>
        <a:srgbClr val="2B2F4D"/>
      </a:accent4>
      <a:accent5>
        <a:srgbClr val="DCCEE6"/>
      </a:accent5>
      <a:accent6>
        <a:srgbClr val="B8A1CF"/>
      </a:accent6>
      <a:hlink>
        <a:srgbClr val="0579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Loisel</dc:creator>
</cp:coreProperties>
</file>